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0"/>
  </p:notesMasterIdLst>
  <p:sldIdLst>
    <p:sldId id="256" r:id="rId2"/>
    <p:sldId id="258" r:id="rId3"/>
    <p:sldId id="261" r:id="rId4"/>
    <p:sldId id="259" r:id="rId5"/>
    <p:sldId id="260" r:id="rId6"/>
    <p:sldId id="262" r:id="rId7"/>
    <p:sldId id="263" r:id="rId8"/>
    <p:sldId id="310" r:id="rId9"/>
    <p:sldId id="312" r:id="rId10"/>
    <p:sldId id="264" r:id="rId11"/>
    <p:sldId id="313" r:id="rId12"/>
    <p:sldId id="272" r:id="rId13"/>
    <p:sldId id="314" r:id="rId14"/>
    <p:sldId id="267" r:id="rId15"/>
    <p:sldId id="315" r:id="rId16"/>
    <p:sldId id="316" r:id="rId17"/>
    <p:sldId id="317" r:id="rId18"/>
    <p:sldId id="286" r:id="rId19"/>
  </p:sldIdLst>
  <p:sldSz cx="9144000" cy="5143500" type="screen16x9"/>
  <p:notesSz cx="6858000" cy="9144000"/>
  <p:embeddedFontLst>
    <p:embeddedFont>
      <p:font typeface="Anaheim" panose="02000503000000000000" pitchFamily="2" charset="77"/>
      <p:regular r:id="rId21"/>
    </p:embeddedFont>
    <p:embeddedFont>
      <p:font typeface="Arimo" panose="020B0604020202020204" pitchFamily="34" charset="0"/>
      <p:regular r:id="rId22"/>
      <p:bold r:id="rId23"/>
      <p:italic r:id="rId24"/>
      <p:boldItalic r:id="rId25"/>
    </p:embeddedFont>
    <p:embeddedFont>
      <p:font typeface="Capriola" panose="02010603030502060004" pitchFamily="2" charset="77"/>
      <p:regular r:id="rId26"/>
    </p:embeddedFont>
    <p:embeddedFont>
      <p:font typeface="Delius" panose="02000603000000000000" pitchFamily="2" charset="0"/>
      <p:regular r:id="rId27"/>
    </p:embeddedFont>
    <p:embeddedFont>
      <p:font typeface="DM Sans" pitchFamily="2" charset="77"/>
      <p:regular r:id="rId28"/>
      <p:bold r:id="rId29"/>
      <p:italic r:id="rId30"/>
      <p:boldItalic r:id="rId31"/>
    </p:embeddedFont>
    <p:embeddedFont>
      <p:font typeface="Nunito Light" panose="020F0302020204030204" pitchFamily="34"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1D6510-735C-43C5-BBCD-065B42824D9C}">
  <a:tblStyle styleId="{211D6510-735C-43C5-BBCD-065B42824D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EC234C3-3A9C-41FD-8CE5-4C5F893F4FA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varScale="1">
        <p:scale>
          <a:sx n="160" d="100"/>
          <a:sy n="160" d="100"/>
        </p:scale>
        <p:origin x="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8a423226d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8a423226d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588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707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861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701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850" y="0"/>
            <a:ext cx="9140300" cy="5143501"/>
          </a:xfrm>
          <a:prstGeom prst="rect">
            <a:avLst/>
          </a:prstGeom>
          <a:noFill/>
          <a:ln>
            <a:noFill/>
          </a:ln>
          <a:effectLst>
            <a:outerShdw blurRad="214313" dist="142875" dir="5400000" algn="bl" rotWithShape="0">
              <a:srgbClr val="000000">
                <a:alpha val="10000"/>
              </a:srgbClr>
            </a:outerShdw>
          </a:effectLst>
        </p:spPr>
      </p:pic>
      <p:sp>
        <p:nvSpPr>
          <p:cNvPr id="10" name="Google Shape;10;p2"/>
          <p:cNvSpPr/>
          <p:nvPr/>
        </p:nvSpPr>
        <p:spPr>
          <a:xfrm>
            <a:off x="431600" y="772800"/>
            <a:ext cx="8280900" cy="3739800"/>
          </a:xfrm>
          <a:prstGeom prst="roundRect">
            <a:avLst>
              <a:gd name="adj" fmla="val 8354"/>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 name="Google Shape;11;p2"/>
          <p:cNvSpPr txBox="1">
            <a:spLocks noGrp="1"/>
          </p:cNvSpPr>
          <p:nvPr>
            <p:ph type="ctrTitle"/>
          </p:nvPr>
        </p:nvSpPr>
        <p:spPr>
          <a:xfrm>
            <a:off x="3243175" y="1332600"/>
            <a:ext cx="5187600" cy="204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Char char="-"/>
              <a:defRPr sz="7000"/>
            </a:lvl1pPr>
            <a:lvl2pPr lvl="1" algn="ctr" rtl="0">
              <a:spcBef>
                <a:spcPts val="0"/>
              </a:spcBef>
              <a:spcAft>
                <a:spcPts val="0"/>
              </a:spcAft>
              <a:buClr>
                <a:srgbClr val="191919"/>
              </a:buClr>
              <a:buSzPts val="5200"/>
              <a:buChar char="-"/>
              <a:defRPr sz="5200">
                <a:solidFill>
                  <a:srgbClr val="191919"/>
                </a:solidFill>
              </a:defRPr>
            </a:lvl2pPr>
            <a:lvl3pPr lvl="2" algn="ctr" rtl="0">
              <a:spcBef>
                <a:spcPts val="0"/>
              </a:spcBef>
              <a:spcAft>
                <a:spcPts val="0"/>
              </a:spcAft>
              <a:buClr>
                <a:srgbClr val="191919"/>
              </a:buClr>
              <a:buSzPts val="5200"/>
              <a:buChar char="-"/>
              <a:defRPr sz="5200">
                <a:solidFill>
                  <a:srgbClr val="191919"/>
                </a:solidFill>
              </a:defRPr>
            </a:lvl3pPr>
            <a:lvl4pPr lvl="3" algn="ctr" rtl="0">
              <a:spcBef>
                <a:spcPts val="0"/>
              </a:spcBef>
              <a:spcAft>
                <a:spcPts val="0"/>
              </a:spcAft>
              <a:buClr>
                <a:srgbClr val="191919"/>
              </a:buClr>
              <a:buSzPts val="5200"/>
              <a:buChar char="-"/>
              <a:defRPr sz="5200">
                <a:solidFill>
                  <a:srgbClr val="191919"/>
                </a:solidFill>
              </a:defRPr>
            </a:lvl4pPr>
            <a:lvl5pPr lvl="4" algn="ctr" rtl="0">
              <a:spcBef>
                <a:spcPts val="0"/>
              </a:spcBef>
              <a:spcAft>
                <a:spcPts val="0"/>
              </a:spcAft>
              <a:buClr>
                <a:srgbClr val="191919"/>
              </a:buClr>
              <a:buSzPts val="5200"/>
              <a:buChar char="-"/>
              <a:defRPr sz="5200">
                <a:solidFill>
                  <a:srgbClr val="191919"/>
                </a:solidFill>
              </a:defRPr>
            </a:lvl5pPr>
            <a:lvl6pPr lvl="5" algn="ctr" rtl="0">
              <a:spcBef>
                <a:spcPts val="0"/>
              </a:spcBef>
              <a:spcAft>
                <a:spcPts val="0"/>
              </a:spcAft>
              <a:buClr>
                <a:srgbClr val="191919"/>
              </a:buClr>
              <a:buSzPts val="5200"/>
              <a:buChar char="-"/>
              <a:defRPr sz="5200">
                <a:solidFill>
                  <a:srgbClr val="191919"/>
                </a:solidFill>
              </a:defRPr>
            </a:lvl6pPr>
            <a:lvl7pPr lvl="6" algn="ctr" rtl="0">
              <a:spcBef>
                <a:spcPts val="0"/>
              </a:spcBef>
              <a:spcAft>
                <a:spcPts val="0"/>
              </a:spcAft>
              <a:buClr>
                <a:srgbClr val="191919"/>
              </a:buClr>
              <a:buSzPts val="5200"/>
              <a:buChar char="-"/>
              <a:defRPr sz="5200">
                <a:solidFill>
                  <a:srgbClr val="191919"/>
                </a:solidFill>
              </a:defRPr>
            </a:lvl7pPr>
            <a:lvl8pPr lvl="7" algn="ctr" rtl="0">
              <a:spcBef>
                <a:spcPts val="0"/>
              </a:spcBef>
              <a:spcAft>
                <a:spcPts val="0"/>
              </a:spcAft>
              <a:buClr>
                <a:srgbClr val="191919"/>
              </a:buClr>
              <a:buSzPts val="5200"/>
              <a:buChar char="-"/>
              <a:defRPr sz="5200">
                <a:solidFill>
                  <a:srgbClr val="191919"/>
                </a:solidFill>
              </a:defRPr>
            </a:lvl8pPr>
            <a:lvl9pPr lvl="8" algn="ctr" rtl="0">
              <a:spcBef>
                <a:spcPts val="0"/>
              </a:spcBef>
              <a:spcAft>
                <a:spcPts val="0"/>
              </a:spcAft>
              <a:buClr>
                <a:srgbClr val="191919"/>
              </a:buClr>
              <a:buSzPts val="5200"/>
              <a:buChar char="-"/>
              <a:defRPr sz="5200">
                <a:solidFill>
                  <a:srgbClr val="191919"/>
                </a:solidFill>
              </a:defRPr>
            </a:lvl9pPr>
          </a:lstStyle>
          <a:p>
            <a:endParaRPr/>
          </a:p>
        </p:txBody>
      </p:sp>
      <p:sp>
        <p:nvSpPr>
          <p:cNvPr id="12" name="Google Shape;12;p2"/>
          <p:cNvSpPr txBox="1">
            <a:spLocks noGrp="1"/>
          </p:cNvSpPr>
          <p:nvPr>
            <p:ph type="subTitle" idx="1"/>
          </p:nvPr>
        </p:nvSpPr>
        <p:spPr>
          <a:xfrm>
            <a:off x="3243175" y="3379800"/>
            <a:ext cx="5187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1"/>
        <p:cNvGrpSpPr/>
        <p:nvPr/>
      </p:nvGrpSpPr>
      <p:grpSpPr>
        <a:xfrm>
          <a:off x="0" y="0"/>
          <a:ext cx="0" cy="0"/>
          <a:chOff x="0" y="0"/>
          <a:chExt cx="0" cy="0"/>
        </a:xfrm>
      </p:grpSpPr>
      <p:pic>
        <p:nvPicPr>
          <p:cNvPr id="192" name="Google Shape;192;p31"/>
          <p:cNvPicPr preferRelativeResize="0"/>
          <p:nvPr/>
        </p:nvPicPr>
        <p:blipFill>
          <a:blip r:embed="rId2">
            <a:alphaModFix/>
          </a:blip>
          <a:stretch>
            <a:fillRect/>
          </a:stretch>
        </p:blipFill>
        <p:spPr>
          <a:xfrm>
            <a:off x="0" y="-5"/>
            <a:ext cx="9143998" cy="5145606"/>
          </a:xfrm>
          <a:prstGeom prst="rect">
            <a:avLst/>
          </a:prstGeom>
          <a:noFill/>
          <a:ln>
            <a:noFill/>
          </a:ln>
          <a:effectLst>
            <a:outerShdw blurRad="214313" dist="142875" dir="5400000" algn="bl" rotWithShape="0">
              <a:srgbClr val="000000">
                <a:alpha val="10000"/>
              </a:srgbClr>
            </a:outerShdw>
          </a:effectLst>
        </p:spPr>
      </p:pic>
      <p:sp>
        <p:nvSpPr>
          <p:cNvPr id="193" name="Google Shape;193;p31"/>
          <p:cNvSpPr/>
          <p:nvPr/>
        </p:nvSpPr>
        <p:spPr>
          <a:xfrm>
            <a:off x="272850" y="177150"/>
            <a:ext cx="8598300" cy="4789200"/>
          </a:xfrm>
          <a:prstGeom prst="roundRect">
            <a:avLst>
              <a:gd name="adj" fmla="val 5976"/>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4"/>
        <p:cNvGrpSpPr/>
        <p:nvPr/>
      </p:nvGrpSpPr>
      <p:grpSpPr>
        <a:xfrm>
          <a:off x="0" y="0"/>
          <a:ext cx="0" cy="0"/>
          <a:chOff x="0" y="0"/>
          <a:chExt cx="0" cy="0"/>
        </a:xfrm>
      </p:grpSpPr>
      <p:pic>
        <p:nvPicPr>
          <p:cNvPr id="195" name="Google Shape;195;p32"/>
          <p:cNvPicPr preferRelativeResize="0"/>
          <p:nvPr/>
        </p:nvPicPr>
        <p:blipFill>
          <a:blip r:embed="rId2">
            <a:alphaModFix/>
          </a:blip>
          <a:stretch>
            <a:fillRect/>
          </a:stretch>
        </p:blipFill>
        <p:spPr>
          <a:xfrm>
            <a:off x="1850" y="0"/>
            <a:ext cx="9140300" cy="5143501"/>
          </a:xfrm>
          <a:prstGeom prst="rect">
            <a:avLst/>
          </a:prstGeom>
          <a:noFill/>
          <a:ln>
            <a:noFill/>
          </a:ln>
          <a:effectLst>
            <a:outerShdw blurRad="214313" dist="142875" dir="5400000" algn="bl" rotWithShape="0">
              <a:srgbClr val="000000">
                <a:alpha val="12000"/>
              </a:srgbClr>
            </a:outerShdw>
          </a:effectLst>
        </p:spPr>
      </p:pic>
      <p:sp>
        <p:nvSpPr>
          <p:cNvPr id="196" name="Google Shape;196;p32"/>
          <p:cNvSpPr/>
          <p:nvPr/>
        </p:nvSpPr>
        <p:spPr>
          <a:xfrm>
            <a:off x="272850" y="177150"/>
            <a:ext cx="8598300" cy="4789200"/>
          </a:xfrm>
          <a:prstGeom prst="roundRect">
            <a:avLst>
              <a:gd name="adj" fmla="val 5976"/>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4"/>
        <p:cNvGrpSpPr/>
        <p:nvPr/>
      </p:nvGrpSpPr>
      <p:grpSpPr>
        <a:xfrm>
          <a:off x="0" y="0"/>
          <a:ext cx="0" cy="0"/>
          <a:chOff x="0" y="0"/>
          <a:chExt cx="0" cy="0"/>
        </a:xfrm>
      </p:grpSpPr>
      <p:pic>
        <p:nvPicPr>
          <p:cNvPr id="85" name="Google Shape;85;p15"/>
          <p:cNvPicPr preferRelativeResize="0"/>
          <p:nvPr/>
        </p:nvPicPr>
        <p:blipFill>
          <a:blip r:embed="rId2">
            <a:alphaModFix/>
          </a:blip>
          <a:stretch>
            <a:fillRect/>
          </a:stretch>
        </p:blipFill>
        <p:spPr>
          <a:xfrm>
            <a:off x="1850" y="0"/>
            <a:ext cx="9140300" cy="5143501"/>
          </a:xfrm>
          <a:prstGeom prst="rect">
            <a:avLst/>
          </a:prstGeom>
          <a:noFill/>
          <a:ln>
            <a:noFill/>
          </a:ln>
          <a:effectLst>
            <a:outerShdw blurRad="214313" dist="152400" dir="5400000" algn="bl" rotWithShape="0">
              <a:srgbClr val="000000">
                <a:alpha val="10000"/>
              </a:srgbClr>
            </a:outerShdw>
          </a:effectLst>
        </p:spPr>
      </p:pic>
      <p:sp>
        <p:nvSpPr>
          <p:cNvPr id="86" name="Google Shape;86;p15"/>
          <p:cNvSpPr/>
          <p:nvPr/>
        </p:nvSpPr>
        <p:spPr>
          <a:xfrm>
            <a:off x="429775" y="287250"/>
            <a:ext cx="8284500" cy="4569000"/>
          </a:xfrm>
          <a:prstGeom prst="roundRect">
            <a:avLst>
              <a:gd name="adj" fmla="val 6886"/>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87" name="Google Shape;87;p15"/>
          <p:cNvSpPr txBox="1">
            <a:spLocks noGrp="1"/>
          </p:cNvSpPr>
          <p:nvPr>
            <p:ph type="title"/>
          </p:nvPr>
        </p:nvSpPr>
        <p:spPr>
          <a:xfrm>
            <a:off x="713225" y="445025"/>
            <a:ext cx="77175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573714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8"/>
        <p:cNvGrpSpPr/>
        <p:nvPr/>
      </p:nvGrpSpPr>
      <p:grpSpPr>
        <a:xfrm>
          <a:off x="0" y="0"/>
          <a:ext cx="0" cy="0"/>
          <a:chOff x="0" y="0"/>
          <a:chExt cx="0" cy="0"/>
        </a:xfrm>
      </p:grpSpPr>
      <p:pic>
        <p:nvPicPr>
          <p:cNvPr id="149" name="Google Shape;149;p27"/>
          <p:cNvPicPr preferRelativeResize="0"/>
          <p:nvPr/>
        </p:nvPicPr>
        <p:blipFill>
          <a:blip r:embed="rId2">
            <a:alphaModFix/>
          </a:blip>
          <a:stretch>
            <a:fillRect/>
          </a:stretch>
        </p:blipFill>
        <p:spPr>
          <a:xfrm>
            <a:off x="1850" y="0"/>
            <a:ext cx="9140300" cy="5143501"/>
          </a:xfrm>
          <a:prstGeom prst="rect">
            <a:avLst/>
          </a:prstGeom>
          <a:noFill/>
          <a:ln>
            <a:noFill/>
          </a:ln>
          <a:effectLst>
            <a:outerShdw blurRad="214313" dist="142875" dir="5400000" algn="bl" rotWithShape="0">
              <a:srgbClr val="000000">
                <a:alpha val="10000"/>
              </a:srgbClr>
            </a:outerShdw>
          </a:effectLst>
        </p:spPr>
      </p:pic>
      <p:sp>
        <p:nvSpPr>
          <p:cNvPr id="150" name="Google Shape;150;p27"/>
          <p:cNvSpPr/>
          <p:nvPr/>
        </p:nvSpPr>
        <p:spPr>
          <a:xfrm>
            <a:off x="429775" y="287250"/>
            <a:ext cx="8284500" cy="4569000"/>
          </a:xfrm>
          <a:prstGeom prst="roundRect">
            <a:avLst>
              <a:gd name="adj" fmla="val 6886"/>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1" name="Google Shape;151;p27"/>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 name="Google Shape;152;p27"/>
          <p:cNvSpPr txBox="1">
            <a:spLocks noGrp="1"/>
          </p:cNvSpPr>
          <p:nvPr>
            <p:ph type="subTitle" idx="1"/>
          </p:nvPr>
        </p:nvSpPr>
        <p:spPr>
          <a:xfrm>
            <a:off x="2372916" y="19953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7"/>
          <p:cNvSpPr txBox="1">
            <a:spLocks noGrp="1"/>
          </p:cNvSpPr>
          <p:nvPr>
            <p:ph type="subTitle" idx="2"/>
          </p:nvPr>
        </p:nvSpPr>
        <p:spPr>
          <a:xfrm>
            <a:off x="6120820" y="19953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7"/>
          <p:cNvSpPr txBox="1">
            <a:spLocks noGrp="1"/>
          </p:cNvSpPr>
          <p:nvPr>
            <p:ph type="subTitle" idx="3"/>
          </p:nvPr>
        </p:nvSpPr>
        <p:spPr>
          <a:xfrm>
            <a:off x="2372916" y="35286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7"/>
          <p:cNvSpPr txBox="1">
            <a:spLocks noGrp="1"/>
          </p:cNvSpPr>
          <p:nvPr>
            <p:ph type="subTitle" idx="4"/>
          </p:nvPr>
        </p:nvSpPr>
        <p:spPr>
          <a:xfrm>
            <a:off x="6120820" y="35286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7"/>
          <p:cNvSpPr txBox="1">
            <a:spLocks noGrp="1"/>
          </p:cNvSpPr>
          <p:nvPr>
            <p:ph type="subTitle" idx="5"/>
          </p:nvPr>
        </p:nvSpPr>
        <p:spPr>
          <a:xfrm>
            <a:off x="2372916" y="1489700"/>
            <a:ext cx="19782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 name="Google Shape;157;p27"/>
          <p:cNvSpPr txBox="1">
            <a:spLocks noGrp="1"/>
          </p:cNvSpPr>
          <p:nvPr>
            <p:ph type="subTitle" idx="6"/>
          </p:nvPr>
        </p:nvSpPr>
        <p:spPr>
          <a:xfrm>
            <a:off x="2372916" y="3023150"/>
            <a:ext cx="19782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8" name="Google Shape;158;p27"/>
          <p:cNvSpPr txBox="1">
            <a:spLocks noGrp="1"/>
          </p:cNvSpPr>
          <p:nvPr>
            <p:ph type="subTitle" idx="7"/>
          </p:nvPr>
        </p:nvSpPr>
        <p:spPr>
          <a:xfrm>
            <a:off x="6120816" y="1489700"/>
            <a:ext cx="19782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9" name="Google Shape;159;p27"/>
          <p:cNvSpPr txBox="1">
            <a:spLocks noGrp="1"/>
          </p:cNvSpPr>
          <p:nvPr>
            <p:ph type="subTitle" idx="8"/>
          </p:nvPr>
        </p:nvSpPr>
        <p:spPr>
          <a:xfrm>
            <a:off x="6120816" y="3023150"/>
            <a:ext cx="19782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extLst>
      <p:ext uri="{BB962C8B-B14F-4D97-AF65-F5344CB8AC3E}">
        <p14:creationId xmlns:p14="http://schemas.microsoft.com/office/powerpoint/2010/main" val="1466282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0"/>
        <p:cNvGrpSpPr/>
        <p:nvPr/>
      </p:nvGrpSpPr>
      <p:grpSpPr>
        <a:xfrm>
          <a:off x="0" y="0"/>
          <a:ext cx="0" cy="0"/>
          <a:chOff x="0" y="0"/>
          <a:chExt cx="0" cy="0"/>
        </a:xfrm>
      </p:grpSpPr>
      <p:pic>
        <p:nvPicPr>
          <p:cNvPr id="81" name="Google Shape;81;p14"/>
          <p:cNvPicPr preferRelativeResize="0"/>
          <p:nvPr/>
        </p:nvPicPr>
        <p:blipFill>
          <a:blip r:embed="rId2">
            <a:alphaModFix/>
          </a:blip>
          <a:stretch>
            <a:fillRect/>
          </a:stretch>
        </p:blipFill>
        <p:spPr>
          <a:xfrm>
            <a:off x="1850" y="0"/>
            <a:ext cx="9140300" cy="5143501"/>
          </a:xfrm>
          <a:prstGeom prst="rect">
            <a:avLst/>
          </a:prstGeom>
          <a:noFill/>
          <a:ln>
            <a:noFill/>
          </a:ln>
          <a:effectLst>
            <a:outerShdw blurRad="214313" dist="142875" dir="5400000" algn="bl" rotWithShape="0">
              <a:srgbClr val="000000">
                <a:alpha val="12000"/>
              </a:srgbClr>
            </a:outerShdw>
          </a:effectLst>
        </p:spPr>
      </p:pic>
      <p:sp>
        <p:nvSpPr>
          <p:cNvPr id="82" name="Google Shape;82;p14"/>
          <p:cNvSpPr/>
          <p:nvPr/>
        </p:nvSpPr>
        <p:spPr>
          <a:xfrm>
            <a:off x="429775" y="287250"/>
            <a:ext cx="8284500" cy="4569000"/>
          </a:xfrm>
          <a:prstGeom prst="roundRect">
            <a:avLst>
              <a:gd name="adj" fmla="val 6886"/>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83" name="Google Shape;83;p14"/>
          <p:cNvSpPr txBox="1">
            <a:spLocks noGrp="1"/>
          </p:cNvSpPr>
          <p:nvPr>
            <p:ph type="title"/>
          </p:nvPr>
        </p:nvSpPr>
        <p:spPr>
          <a:xfrm>
            <a:off x="713225" y="445025"/>
            <a:ext cx="7717500" cy="649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extLst>
      <p:ext uri="{BB962C8B-B14F-4D97-AF65-F5344CB8AC3E}">
        <p14:creationId xmlns:p14="http://schemas.microsoft.com/office/powerpoint/2010/main" val="4240692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1850" y="0"/>
            <a:ext cx="9140300" cy="5143501"/>
          </a:xfrm>
          <a:prstGeom prst="rect">
            <a:avLst/>
          </a:prstGeom>
          <a:noFill/>
          <a:ln>
            <a:noFill/>
          </a:ln>
          <a:effectLst>
            <a:outerShdw blurRad="214313" dist="142875" dir="5400000" algn="bl" rotWithShape="0">
              <a:srgbClr val="000000">
                <a:alpha val="12000"/>
              </a:srgbClr>
            </a:outerShdw>
          </a:effectLst>
        </p:spPr>
      </p:pic>
      <p:sp>
        <p:nvSpPr>
          <p:cNvPr id="15" name="Google Shape;15;p3"/>
          <p:cNvSpPr txBox="1">
            <a:spLocks noGrp="1"/>
          </p:cNvSpPr>
          <p:nvPr>
            <p:ph type="title"/>
          </p:nvPr>
        </p:nvSpPr>
        <p:spPr>
          <a:xfrm>
            <a:off x="3731275" y="2020550"/>
            <a:ext cx="4656600" cy="954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3745950" y="763594"/>
            <a:ext cx="1652100" cy="831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3731275" y="2974850"/>
            <a:ext cx="4656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1850" y="0"/>
            <a:ext cx="9140300" cy="5143501"/>
          </a:xfrm>
          <a:prstGeom prst="rect">
            <a:avLst/>
          </a:prstGeom>
          <a:noFill/>
          <a:ln>
            <a:noFill/>
          </a:ln>
          <a:effectLst>
            <a:outerShdw blurRad="185738" dist="114300" dir="5400000" algn="bl" rotWithShape="0">
              <a:srgbClr val="000000">
                <a:alpha val="16000"/>
              </a:srgbClr>
            </a:outerShdw>
          </a:effectLst>
        </p:spPr>
      </p:pic>
      <p:sp>
        <p:nvSpPr>
          <p:cNvPr id="33" name="Google Shape;33;p6"/>
          <p:cNvSpPr/>
          <p:nvPr/>
        </p:nvSpPr>
        <p:spPr>
          <a:xfrm>
            <a:off x="429775" y="287250"/>
            <a:ext cx="8284500" cy="4569000"/>
          </a:xfrm>
          <a:prstGeom prst="roundRect">
            <a:avLst>
              <a:gd name="adj" fmla="val 6886"/>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4" name="Google Shape;34;p6"/>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pic>
        <p:nvPicPr>
          <p:cNvPr id="36" name="Google Shape;36;p7"/>
          <p:cNvPicPr preferRelativeResize="0"/>
          <p:nvPr/>
        </p:nvPicPr>
        <p:blipFill>
          <a:blip r:embed="rId2">
            <a:alphaModFix/>
          </a:blip>
          <a:stretch>
            <a:fillRect/>
          </a:stretch>
        </p:blipFill>
        <p:spPr>
          <a:xfrm>
            <a:off x="1850" y="0"/>
            <a:ext cx="9140300" cy="5143501"/>
          </a:xfrm>
          <a:prstGeom prst="rect">
            <a:avLst/>
          </a:prstGeom>
          <a:noFill/>
          <a:ln>
            <a:noFill/>
          </a:ln>
          <a:effectLst>
            <a:outerShdw blurRad="214313" dist="142875" dir="5400000" algn="bl" rotWithShape="0">
              <a:srgbClr val="000000">
                <a:alpha val="10000"/>
              </a:srgbClr>
            </a:outerShdw>
          </a:effectLst>
        </p:spPr>
      </p:pic>
      <p:sp>
        <p:nvSpPr>
          <p:cNvPr id="37" name="Google Shape;37;p7"/>
          <p:cNvSpPr/>
          <p:nvPr/>
        </p:nvSpPr>
        <p:spPr>
          <a:xfrm>
            <a:off x="429775" y="287250"/>
            <a:ext cx="8284500" cy="4569000"/>
          </a:xfrm>
          <a:prstGeom prst="roundRect">
            <a:avLst>
              <a:gd name="adj" fmla="val 6886"/>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8" name="Google Shape;38;p7"/>
          <p:cNvSpPr txBox="1">
            <a:spLocks noGrp="1"/>
          </p:cNvSpPr>
          <p:nvPr>
            <p:ph type="title"/>
          </p:nvPr>
        </p:nvSpPr>
        <p:spPr>
          <a:xfrm>
            <a:off x="4398575" y="936388"/>
            <a:ext cx="3648900" cy="1108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subTitle" idx="1"/>
          </p:nvPr>
        </p:nvSpPr>
        <p:spPr>
          <a:xfrm>
            <a:off x="4398575" y="2063613"/>
            <a:ext cx="3648900" cy="2143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1850" y="0"/>
            <a:ext cx="9140300" cy="5143501"/>
          </a:xfrm>
          <a:prstGeom prst="rect">
            <a:avLst/>
          </a:prstGeom>
          <a:noFill/>
          <a:ln>
            <a:noFill/>
          </a:ln>
          <a:effectLst>
            <a:outerShdw blurRad="185738" dist="114300" dir="5400000" algn="bl" rotWithShape="0">
              <a:srgbClr val="000000">
                <a:alpha val="16000"/>
              </a:srgbClr>
            </a:outerShdw>
          </a:effectLst>
        </p:spPr>
      </p:pic>
      <p:sp>
        <p:nvSpPr>
          <p:cNvPr id="46" name="Google Shape;46;p9"/>
          <p:cNvSpPr/>
          <p:nvPr/>
        </p:nvSpPr>
        <p:spPr>
          <a:xfrm>
            <a:off x="713225" y="780000"/>
            <a:ext cx="7717500" cy="3583500"/>
          </a:xfrm>
          <a:prstGeom prst="roundRect">
            <a:avLst>
              <a:gd name="adj" fmla="val 11676"/>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7" name="Google Shape;47;p9"/>
          <p:cNvSpPr txBox="1">
            <a:spLocks noGrp="1"/>
          </p:cNvSpPr>
          <p:nvPr>
            <p:ph type="title"/>
          </p:nvPr>
        </p:nvSpPr>
        <p:spPr>
          <a:xfrm>
            <a:off x="1430950" y="1480350"/>
            <a:ext cx="3381600" cy="1185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 name="Google Shape;48;p9"/>
          <p:cNvSpPr txBox="1">
            <a:spLocks noGrp="1"/>
          </p:cNvSpPr>
          <p:nvPr>
            <p:ph type="subTitle" idx="1"/>
          </p:nvPr>
        </p:nvSpPr>
        <p:spPr>
          <a:xfrm>
            <a:off x="1430950" y="2665648"/>
            <a:ext cx="3381600" cy="99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8"/>
        <p:cNvGrpSpPr/>
        <p:nvPr/>
      </p:nvGrpSpPr>
      <p:grpSpPr>
        <a:xfrm>
          <a:off x="0" y="0"/>
          <a:ext cx="0" cy="0"/>
          <a:chOff x="0" y="0"/>
          <a:chExt cx="0" cy="0"/>
        </a:xfrm>
      </p:grpSpPr>
      <p:pic>
        <p:nvPicPr>
          <p:cNvPr id="59" name="Google Shape;59;p13"/>
          <p:cNvPicPr preferRelativeResize="0"/>
          <p:nvPr/>
        </p:nvPicPr>
        <p:blipFill>
          <a:blip r:embed="rId2">
            <a:alphaModFix/>
          </a:blip>
          <a:stretch>
            <a:fillRect/>
          </a:stretch>
        </p:blipFill>
        <p:spPr>
          <a:xfrm>
            <a:off x="1850" y="0"/>
            <a:ext cx="9140300" cy="5143501"/>
          </a:xfrm>
          <a:prstGeom prst="rect">
            <a:avLst/>
          </a:prstGeom>
          <a:noFill/>
          <a:ln>
            <a:noFill/>
          </a:ln>
          <a:effectLst>
            <a:outerShdw blurRad="214313" dist="142875" dir="5400000" algn="bl" rotWithShape="0">
              <a:srgbClr val="000000">
                <a:alpha val="10000"/>
              </a:srgbClr>
            </a:outerShdw>
          </a:effectLst>
        </p:spPr>
      </p:pic>
      <p:sp>
        <p:nvSpPr>
          <p:cNvPr id="60" name="Google Shape;60;p13"/>
          <p:cNvSpPr/>
          <p:nvPr/>
        </p:nvSpPr>
        <p:spPr>
          <a:xfrm>
            <a:off x="429775" y="287250"/>
            <a:ext cx="8284500" cy="4569000"/>
          </a:xfrm>
          <a:prstGeom prst="roundRect">
            <a:avLst>
              <a:gd name="adj" fmla="val 6886"/>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1" name="Google Shape;61;p13"/>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13"/>
          <p:cNvSpPr txBox="1">
            <a:spLocks noGrp="1"/>
          </p:cNvSpPr>
          <p:nvPr>
            <p:ph type="subTitle" idx="1"/>
          </p:nvPr>
        </p:nvSpPr>
        <p:spPr>
          <a:xfrm>
            <a:off x="720000" y="22028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2"/>
          </p:nvPr>
        </p:nvSpPr>
        <p:spPr>
          <a:xfrm>
            <a:off x="3419271" y="22028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3"/>
          <p:cNvSpPr txBox="1">
            <a:spLocks noGrp="1"/>
          </p:cNvSpPr>
          <p:nvPr>
            <p:ph type="subTitle" idx="3"/>
          </p:nvPr>
        </p:nvSpPr>
        <p:spPr>
          <a:xfrm>
            <a:off x="720000" y="38310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3"/>
          <p:cNvSpPr txBox="1">
            <a:spLocks noGrp="1"/>
          </p:cNvSpPr>
          <p:nvPr>
            <p:ph type="subTitle" idx="4"/>
          </p:nvPr>
        </p:nvSpPr>
        <p:spPr>
          <a:xfrm>
            <a:off x="3419271" y="38310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5"/>
          </p:nvPr>
        </p:nvSpPr>
        <p:spPr>
          <a:xfrm>
            <a:off x="6118549" y="22028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3"/>
          <p:cNvSpPr txBox="1">
            <a:spLocks noGrp="1"/>
          </p:cNvSpPr>
          <p:nvPr>
            <p:ph type="subTitle" idx="6"/>
          </p:nvPr>
        </p:nvSpPr>
        <p:spPr>
          <a:xfrm>
            <a:off x="6118549" y="38310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7" hasCustomPrompt="1"/>
          </p:nvPr>
        </p:nvSpPr>
        <p:spPr>
          <a:xfrm>
            <a:off x="720000" y="12495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8" hasCustomPrompt="1"/>
          </p:nvPr>
        </p:nvSpPr>
        <p:spPr>
          <a:xfrm>
            <a:off x="720000" y="287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9" hasCustomPrompt="1"/>
          </p:nvPr>
        </p:nvSpPr>
        <p:spPr>
          <a:xfrm>
            <a:off x="3419271" y="12495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13" hasCustomPrompt="1"/>
          </p:nvPr>
        </p:nvSpPr>
        <p:spPr>
          <a:xfrm>
            <a:off x="3419271" y="287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14" hasCustomPrompt="1"/>
          </p:nvPr>
        </p:nvSpPr>
        <p:spPr>
          <a:xfrm>
            <a:off x="6118549" y="12495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15" hasCustomPrompt="1"/>
          </p:nvPr>
        </p:nvSpPr>
        <p:spPr>
          <a:xfrm>
            <a:off x="6118549" y="287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16"/>
          </p:nvPr>
        </p:nvSpPr>
        <p:spPr>
          <a:xfrm>
            <a:off x="720000" y="1718612"/>
            <a:ext cx="23055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5" name="Google Shape;75;p13"/>
          <p:cNvSpPr txBox="1">
            <a:spLocks noGrp="1"/>
          </p:cNvSpPr>
          <p:nvPr>
            <p:ph type="subTitle" idx="17"/>
          </p:nvPr>
        </p:nvSpPr>
        <p:spPr>
          <a:xfrm>
            <a:off x="3419271" y="1718612"/>
            <a:ext cx="23055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6" name="Google Shape;76;p13"/>
          <p:cNvSpPr txBox="1">
            <a:spLocks noGrp="1"/>
          </p:cNvSpPr>
          <p:nvPr>
            <p:ph type="subTitle" idx="18"/>
          </p:nvPr>
        </p:nvSpPr>
        <p:spPr>
          <a:xfrm>
            <a:off x="6118549" y="1718612"/>
            <a:ext cx="23055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7" name="Google Shape;77;p13"/>
          <p:cNvSpPr txBox="1">
            <a:spLocks noGrp="1"/>
          </p:cNvSpPr>
          <p:nvPr>
            <p:ph type="subTitle" idx="19"/>
          </p:nvPr>
        </p:nvSpPr>
        <p:spPr>
          <a:xfrm>
            <a:off x="720000" y="3346275"/>
            <a:ext cx="23055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8" name="Google Shape;78;p13"/>
          <p:cNvSpPr txBox="1">
            <a:spLocks noGrp="1"/>
          </p:cNvSpPr>
          <p:nvPr>
            <p:ph type="subTitle" idx="20"/>
          </p:nvPr>
        </p:nvSpPr>
        <p:spPr>
          <a:xfrm>
            <a:off x="3419271" y="3346275"/>
            <a:ext cx="23055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9" name="Google Shape;79;p13"/>
          <p:cNvSpPr txBox="1">
            <a:spLocks noGrp="1"/>
          </p:cNvSpPr>
          <p:nvPr>
            <p:ph type="subTitle" idx="21"/>
          </p:nvPr>
        </p:nvSpPr>
        <p:spPr>
          <a:xfrm>
            <a:off x="6118549" y="3346275"/>
            <a:ext cx="23055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4"/>
        <p:cNvGrpSpPr/>
        <p:nvPr/>
      </p:nvGrpSpPr>
      <p:grpSpPr>
        <a:xfrm>
          <a:off x="0" y="0"/>
          <a:ext cx="0" cy="0"/>
          <a:chOff x="0" y="0"/>
          <a:chExt cx="0" cy="0"/>
        </a:xfrm>
      </p:grpSpPr>
      <p:pic>
        <p:nvPicPr>
          <p:cNvPr id="125" name="Google Shape;125;p24"/>
          <p:cNvPicPr preferRelativeResize="0"/>
          <p:nvPr/>
        </p:nvPicPr>
        <p:blipFill>
          <a:blip r:embed="rId2">
            <a:alphaModFix/>
          </a:blip>
          <a:stretch>
            <a:fillRect/>
          </a:stretch>
        </p:blipFill>
        <p:spPr>
          <a:xfrm>
            <a:off x="1850" y="0"/>
            <a:ext cx="9140300" cy="5143501"/>
          </a:xfrm>
          <a:prstGeom prst="rect">
            <a:avLst/>
          </a:prstGeom>
          <a:noFill/>
          <a:ln>
            <a:noFill/>
          </a:ln>
          <a:effectLst>
            <a:outerShdw blurRad="214313" dist="142875" dir="5400000" algn="bl" rotWithShape="0">
              <a:srgbClr val="000000">
                <a:alpha val="10000"/>
              </a:srgbClr>
            </a:outerShdw>
          </a:effectLst>
        </p:spPr>
      </p:pic>
      <p:sp>
        <p:nvSpPr>
          <p:cNvPr id="126" name="Google Shape;126;p24"/>
          <p:cNvSpPr/>
          <p:nvPr/>
        </p:nvSpPr>
        <p:spPr>
          <a:xfrm>
            <a:off x="429775" y="287250"/>
            <a:ext cx="8284500" cy="4569000"/>
          </a:xfrm>
          <a:prstGeom prst="roundRect">
            <a:avLst>
              <a:gd name="adj" fmla="val 6886"/>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27" name="Google Shape;127;p24"/>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24"/>
          <p:cNvSpPr txBox="1">
            <a:spLocks noGrp="1"/>
          </p:cNvSpPr>
          <p:nvPr>
            <p:ph type="subTitle" idx="1"/>
          </p:nvPr>
        </p:nvSpPr>
        <p:spPr>
          <a:xfrm>
            <a:off x="5018925" y="3329975"/>
            <a:ext cx="2640000" cy="114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4"/>
          <p:cNvSpPr txBox="1">
            <a:spLocks noGrp="1"/>
          </p:cNvSpPr>
          <p:nvPr>
            <p:ph type="subTitle" idx="2"/>
          </p:nvPr>
        </p:nvSpPr>
        <p:spPr>
          <a:xfrm>
            <a:off x="1485055" y="3329975"/>
            <a:ext cx="2640000" cy="114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4"/>
          <p:cNvSpPr txBox="1">
            <a:spLocks noGrp="1"/>
          </p:cNvSpPr>
          <p:nvPr>
            <p:ph type="subTitle" idx="3"/>
          </p:nvPr>
        </p:nvSpPr>
        <p:spPr>
          <a:xfrm>
            <a:off x="1485066" y="2831829"/>
            <a:ext cx="26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1" name="Google Shape;131;p24"/>
          <p:cNvSpPr txBox="1">
            <a:spLocks noGrp="1"/>
          </p:cNvSpPr>
          <p:nvPr>
            <p:ph type="subTitle" idx="4"/>
          </p:nvPr>
        </p:nvSpPr>
        <p:spPr>
          <a:xfrm>
            <a:off x="5018945" y="2831829"/>
            <a:ext cx="26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Capriola"/>
                <a:ea typeface="Capriola"/>
                <a:cs typeface="Capriola"/>
                <a:sym typeface="Capriol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2"/>
        <p:cNvGrpSpPr/>
        <p:nvPr/>
      </p:nvGrpSpPr>
      <p:grpSpPr>
        <a:xfrm>
          <a:off x="0" y="0"/>
          <a:ext cx="0" cy="0"/>
          <a:chOff x="0" y="0"/>
          <a:chExt cx="0" cy="0"/>
        </a:xfrm>
      </p:grpSpPr>
      <p:pic>
        <p:nvPicPr>
          <p:cNvPr id="133" name="Google Shape;133;p25"/>
          <p:cNvPicPr preferRelativeResize="0"/>
          <p:nvPr/>
        </p:nvPicPr>
        <p:blipFill>
          <a:blip r:embed="rId2">
            <a:alphaModFix/>
          </a:blip>
          <a:stretch>
            <a:fillRect/>
          </a:stretch>
        </p:blipFill>
        <p:spPr>
          <a:xfrm>
            <a:off x="1850" y="0"/>
            <a:ext cx="9140300" cy="5143501"/>
          </a:xfrm>
          <a:prstGeom prst="rect">
            <a:avLst/>
          </a:prstGeom>
          <a:noFill/>
          <a:ln>
            <a:noFill/>
          </a:ln>
          <a:effectLst>
            <a:outerShdw blurRad="214313" dist="152400" dir="5400000" algn="bl" rotWithShape="0">
              <a:srgbClr val="000000">
                <a:alpha val="10000"/>
              </a:srgbClr>
            </a:outerShdw>
          </a:effectLst>
        </p:spPr>
      </p:pic>
      <p:sp>
        <p:nvSpPr>
          <p:cNvPr id="134" name="Google Shape;134;p25"/>
          <p:cNvSpPr/>
          <p:nvPr/>
        </p:nvSpPr>
        <p:spPr>
          <a:xfrm>
            <a:off x="429775" y="287250"/>
            <a:ext cx="8284500" cy="4569000"/>
          </a:xfrm>
          <a:prstGeom prst="roundRect">
            <a:avLst>
              <a:gd name="adj" fmla="val 6886"/>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35" name="Google Shape;135;p25"/>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 name="Google Shape;136;p25"/>
          <p:cNvSpPr txBox="1">
            <a:spLocks noGrp="1"/>
          </p:cNvSpPr>
          <p:nvPr>
            <p:ph type="subTitle" idx="1"/>
          </p:nvPr>
        </p:nvSpPr>
        <p:spPr>
          <a:xfrm>
            <a:off x="4832078" y="1915125"/>
            <a:ext cx="3254100" cy="1944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5"/>
          <p:cNvSpPr txBox="1">
            <a:spLocks noGrp="1"/>
          </p:cNvSpPr>
          <p:nvPr>
            <p:ph type="subTitle" idx="2"/>
          </p:nvPr>
        </p:nvSpPr>
        <p:spPr>
          <a:xfrm>
            <a:off x="1057900" y="1915125"/>
            <a:ext cx="3254100" cy="1944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64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apriola"/>
              <a:buNone/>
              <a:defRPr sz="3000" b="1">
                <a:solidFill>
                  <a:schemeClr val="dk1"/>
                </a:solidFill>
                <a:latin typeface="Capriola"/>
                <a:ea typeface="Capriola"/>
                <a:cs typeface="Capriola"/>
                <a:sym typeface="Capriola"/>
              </a:defRPr>
            </a:lvl1pPr>
            <a:lvl2pPr lvl="1" rtl="0">
              <a:spcBef>
                <a:spcPts val="0"/>
              </a:spcBef>
              <a:spcAft>
                <a:spcPts val="0"/>
              </a:spcAft>
              <a:buClr>
                <a:schemeClr val="dk1"/>
              </a:buClr>
              <a:buSzPts val="3500"/>
              <a:buFont typeface="Capriola"/>
              <a:buNone/>
              <a:defRPr sz="3500" b="1">
                <a:solidFill>
                  <a:schemeClr val="dk1"/>
                </a:solidFill>
                <a:latin typeface="Capriola"/>
                <a:ea typeface="Capriola"/>
                <a:cs typeface="Capriola"/>
                <a:sym typeface="Capriola"/>
              </a:defRPr>
            </a:lvl2pPr>
            <a:lvl3pPr lvl="2" rtl="0">
              <a:spcBef>
                <a:spcPts val="0"/>
              </a:spcBef>
              <a:spcAft>
                <a:spcPts val="0"/>
              </a:spcAft>
              <a:buClr>
                <a:schemeClr val="dk1"/>
              </a:buClr>
              <a:buSzPts val="3500"/>
              <a:buFont typeface="Capriola"/>
              <a:buNone/>
              <a:defRPr sz="3500" b="1">
                <a:solidFill>
                  <a:schemeClr val="dk1"/>
                </a:solidFill>
                <a:latin typeface="Capriola"/>
                <a:ea typeface="Capriola"/>
                <a:cs typeface="Capriola"/>
                <a:sym typeface="Capriola"/>
              </a:defRPr>
            </a:lvl3pPr>
            <a:lvl4pPr lvl="3" rtl="0">
              <a:spcBef>
                <a:spcPts val="0"/>
              </a:spcBef>
              <a:spcAft>
                <a:spcPts val="0"/>
              </a:spcAft>
              <a:buClr>
                <a:schemeClr val="dk1"/>
              </a:buClr>
              <a:buSzPts val="3500"/>
              <a:buFont typeface="Capriola"/>
              <a:buNone/>
              <a:defRPr sz="3500" b="1">
                <a:solidFill>
                  <a:schemeClr val="dk1"/>
                </a:solidFill>
                <a:latin typeface="Capriola"/>
                <a:ea typeface="Capriola"/>
                <a:cs typeface="Capriola"/>
                <a:sym typeface="Capriola"/>
              </a:defRPr>
            </a:lvl4pPr>
            <a:lvl5pPr lvl="4" rtl="0">
              <a:spcBef>
                <a:spcPts val="0"/>
              </a:spcBef>
              <a:spcAft>
                <a:spcPts val="0"/>
              </a:spcAft>
              <a:buClr>
                <a:schemeClr val="dk1"/>
              </a:buClr>
              <a:buSzPts val="3500"/>
              <a:buFont typeface="Capriola"/>
              <a:buNone/>
              <a:defRPr sz="3500" b="1">
                <a:solidFill>
                  <a:schemeClr val="dk1"/>
                </a:solidFill>
                <a:latin typeface="Capriola"/>
                <a:ea typeface="Capriola"/>
                <a:cs typeface="Capriola"/>
                <a:sym typeface="Capriola"/>
              </a:defRPr>
            </a:lvl5pPr>
            <a:lvl6pPr lvl="5" rtl="0">
              <a:spcBef>
                <a:spcPts val="0"/>
              </a:spcBef>
              <a:spcAft>
                <a:spcPts val="0"/>
              </a:spcAft>
              <a:buClr>
                <a:schemeClr val="dk1"/>
              </a:buClr>
              <a:buSzPts val="3500"/>
              <a:buFont typeface="Capriola"/>
              <a:buNone/>
              <a:defRPr sz="3500" b="1">
                <a:solidFill>
                  <a:schemeClr val="dk1"/>
                </a:solidFill>
                <a:latin typeface="Capriola"/>
                <a:ea typeface="Capriola"/>
                <a:cs typeface="Capriola"/>
                <a:sym typeface="Capriola"/>
              </a:defRPr>
            </a:lvl6pPr>
            <a:lvl7pPr lvl="6" rtl="0">
              <a:spcBef>
                <a:spcPts val="0"/>
              </a:spcBef>
              <a:spcAft>
                <a:spcPts val="0"/>
              </a:spcAft>
              <a:buClr>
                <a:schemeClr val="dk1"/>
              </a:buClr>
              <a:buSzPts val="3500"/>
              <a:buFont typeface="Capriola"/>
              <a:buNone/>
              <a:defRPr sz="3500" b="1">
                <a:solidFill>
                  <a:schemeClr val="dk1"/>
                </a:solidFill>
                <a:latin typeface="Capriola"/>
                <a:ea typeface="Capriola"/>
                <a:cs typeface="Capriola"/>
                <a:sym typeface="Capriola"/>
              </a:defRPr>
            </a:lvl7pPr>
            <a:lvl8pPr lvl="7" rtl="0">
              <a:spcBef>
                <a:spcPts val="0"/>
              </a:spcBef>
              <a:spcAft>
                <a:spcPts val="0"/>
              </a:spcAft>
              <a:buClr>
                <a:schemeClr val="dk1"/>
              </a:buClr>
              <a:buSzPts val="3500"/>
              <a:buFont typeface="Capriola"/>
              <a:buNone/>
              <a:defRPr sz="3500" b="1">
                <a:solidFill>
                  <a:schemeClr val="dk1"/>
                </a:solidFill>
                <a:latin typeface="Capriola"/>
                <a:ea typeface="Capriola"/>
                <a:cs typeface="Capriola"/>
                <a:sym typeface="Capriola"/>
              </a:defRPr>
            </a:lvl8pPr>
            <a:lvl9pPr lvl="8" rtl="0">
              <a:spcBef>
                <a:spcPts val="0"/>
              </a:spcBef>
              <a:spcAft>
                <a:spcPts val="0"/>
              </a:spcAft>
              <a:buClr>
                <a:schemeClr val="dk1"/>
              </a:buClr>
              <a:buSzPts val="3500"/>
              <a:buFont typeface="Capriola"/>
              <a:buNone/>
              <a:defRPr sz="3500" b="1">
                <a:solidFill>
                  <a:schemeClr val="dk1"/>
                </a:solidFill>
                <a:latin typeface="Capriola"/>
                <a:ea typeface="Capriola"/>
                <a:cs typeface="Capriola"/>
                <a:sym typeface="Capriol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elius"/>
              <a:buChar char="●"/>
              <a:defRPr>
                <a:solidFill>
                  <a:schemeClr val="dk1"/>
                </a:solidFill>
                <a:latin typeface="Delius"/>
                <a:ea typeface="Delius"/>
                <a:cs typeface="Delius"/>
                <a:sym typeface="Delius"/>
              </a:defRPr>
            </a:lvl1pPr>
            <a:lvl2pPr marL="914400" lvl="1" indent="-317500">
              <a:lnSpc>
                <a:spcPct val="115000"/>
              </a:lnSpc>
              <a:spcBef>
                <a:spcPts val="0"/>
              </a:spcBef>
              <a:spcAft>
                <a:spcPts val="0"/>
              </a:spcAft>
              <a:buClr>
                <a:schemeClr val="dk1"/>
              </a:buClr>
              <a:buSzPts val="1400"/>
              <a:buFont typeface="Delius"/>
              <a:buChar char="○"/>
              <a:defRPr>
                <a:solidFill>
                  <a:schemeClr val="dk1"/>
                </a:solidFill>
                <a:latin typeface="Delius"/>
                <a:ea typeface="Delius"/>
                <a:cs typeface="Delius"/>
                <a:sym typeface="Delius"/>
              </a:defRPr>
            </a:lvl2pPr>
            <a:lvl3pPr marL="1371600" lvl="2" indent="-317500">
              <a:lnSpc>
                <a:spcPct val="115000"/>
              </a:lnSpc>
              <a:spcBef>
                <a:spcPts val="0"/>
              </a:spcBef>
              <a:spcAft>
                <a:spcPts val="0"/>
              </a:spcAft>
              <a:buClr>
                <a:schemeClr val="dk1"/>
              </a:buClr>
              <a:buSzPts val="1400"/>
              <a:buFont typeface="Delius"/>
              <a:buChar char="■"/>
              <a:defRPr>
                <a:solidFill>
                  <a:schemeClr val="dk1"/>
                </a:solidFill>
                <a:latin typeface="Delius"/>
                <a:ea typeface="Delius"/>
                <a:cs typeface="Delius"/>
                <a:sym typeface="Delius"/>
              </a:defRPr>
            </a:lvl3pPr>
            <a:lvl4pPr marL="1828800" lvl="3" indent="-317500">
              <a:lnSpc>
                <a:spcPct val="115000"/>
              </a:lnSpc>
              <a:spcBef>
                <a:spcPts val="0"/>
              </a:spcBef>
              <a:spcAft>
                <a:spcPts val="0"/>
              </a:spcAft>
              <a:buClr>
                <a:schemeClr val="dk1"/>
              </a:buClr>
              <a:buSzPts val="1400"/>
              <a:buFont typeface="Delius"/>
              <a:buChar char="●"/>
              <a:defRPr>
                <a:solidFill>
                  <a:schemeClr val="dk1"/>
                </a:solidFill>
                <a:latin typeface="Delius"/>
                <a:ea typeface="Delius"/>
                <a:cs typeface="Delius"/>
                <a:sym typeface="Delius"/>
              </a:defRPr>
            </a:lvl4pPr>
            <a:lvl5pPr marL="2286000" lvl="4" indent="-317500">
              <a:lnSpc>
                <a:spcPct val="115000"/>
              </a:lnSpc>
              <a:spcBef>
                <a:spcPts val="0"/>
              </a:spcBef>
              <a:spcAft>
                <a:spcPts val="0"/>
              </a:spcAft>
              <a:buClr>
                <a:schemeClr val="dk1"/>
              </a:buClr>
              <a:buSzPts val="1400"/>
              <a:buFont typeface="Delius"/>
              <a:buChar char="○"/>
              <a:defRPr>
                <a:solidFill>
                  <a:schemeClr val="dk1"/>
                </a:solidFill>
                <a:latin typeface="Delius"/>
                <a:ea typeface="Delius"/>
                <a:cs typeface="Delius"/>
                <a:sym typeface="Delius"/>
              </a:defRPr>
            </a:lvl5pPr>
            <a:lvl6pPr marL="2743200" lvl="5" indent="-317500">
              <a:lnSpc>
                <a:spcPct val="115000"/>
              </a:lnSpc>
              <a:spcBef>
                <a:spcPts val="0"/>
              </a:spcBef>
              <a:spcAft>
                <a:spcPts val="0"/>
              </a:spcAft>
              <a:buClr>
                <a:schemeClr val="dk1"/>
              </a:buClr>
              <a:buSzPts val="1400"/>
              <a:buFont typeface="Delius"/>
              <a:buChar char="■"/>
              <a:defRPr>
                <a:solidFill>
                  <a:schemeClr val="dk1"/>
                </a:solidFill>
                <a:latin typeface="Delius"/>
                <a:ea typeface="Delius"/>
                <a:cs typeface="Delius"/>
                <a:sym typeface="Delius"/>
              </a:defRPr>
            </a:lvl6pPr>
            <a:lvl7pPr marL="3200400" lvl="6" indent="-317500">
              <a:lnSpc>
                <a:spcPct val="115000"/>
              </a:lnSpc>
              <a:spcBef>
                <a:spcPts val="0"/>
              </a:spcBef>
              <a:spcAft>
                <a:spcPts val="0"/>
              </a:spcAft>
              <a:buClr>
                <a:schemeClr val="dk1"/>
              </a:buClr>
              <a:buSzPts val="1400"/>
              <a:buFont typeface="Delius"/>
              <a:buChar char="●"/>
              <a:defRPr>
                <a:solidFill>
                  <a:schemeClr val="dk1"/>
                </a:solidFill>
                <a:latin typeface="Delius"/>
                <a:ea typeface="Delius"/>
                <a:cs typeface="Delius"/>
                <a:sym typeface="Delius"/>
              </a:defRPr>
            </a:lvl7pPr>
            <a:lvl8pPr marL="3657600" lvl="7" indent="-317500">
              <a:lnSpc>
                <a:spcPct val="115000"/>
              </a:lnSpc>
              <a:spcBef>
                <a:spcPts val="0"/>
              </a:spcBef>
              <a:spcAft>
                <a:spcPts val="0"/>
              </a:spcAft>
              <a:buClr>
                <a:schemeClr val="dk1"/>
              </a:buClr>
              <a:buSzPts val="1400"/>
              <a:buFont typeface="Delius"/>
              <a:buChar char="○"/>
              <a:defRPr>
                <a:solidFill>
                  <a:schemeClr val="dk1"/>
                </a:solidFill>
                <a:latin typeface="Delius"/>
                <a:ea typeface="Delius"/>
                <a:cs typeface="Delius"/>
                <a:sym typeface="Delius"/>
              </a:defRPr>
            </a:lvl8pPr>
            <a:lvl9pPr marL="4114800" lvl="8" indent="-317500">
              <a:lnSpc>
                <a:spcPct val="115000"/>
              </a:lnSpc>
              <a:spcBef>
                <a:spcPts val="0"/>
              </a:spcBef>
              <a:spcAft>
                <a:spcPts val="0"/>
              </a:spcAft>
              <a:buClr>
                <a:schemeClr val="dk1"/>
              </a:buClr>
              <a:buSzPts val="1400"/>
              <a:buFont typeface="Delius"/>
              <a:buChar char="■"/>
              <a:defRPr>
                <a:solidFill>
                  <a:schemeClr val="dk1"/>
                </a:solidFill>
                <a:latin typeface="Delius"/>
                <a:ea typeface="Delius"/>
                <a:cs typeface="Delius"/>
                <a:sym typeface="Deliu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70" r:id="rId8"/>
    <p:sldLayoutId id="2147483671" r:id="rId9"/>
    <p:sldLayoutId id="2147483677" r:id="rId10"/>
    <p:sldLayoutId id="2147483678" r:id="rId11"/>
    <p:sldLayoutId id="2147483682" r:id="rId12"/>
    <p:sldLayoutId id="2147483683" r:id="rId13"/>
    <p:sldLayoutId id="214748368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jehanbhathena/weather-dataset/data"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ctrTitle"/>
          </p:nvPr>
        </p:nvSpPr>
        <p:spPr>
          <a:xfrm>
            <a:off x="3529422" y="1003274"/>
            <a:ext cx="5187600" cy="14614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b="1" dirty="0">
                <a:latin typeface="Capriola"/>
                <a:sym typeface="Capriola"/>
              </a:rPr>
              <a:t>Weather Image Recognition</a:t>
            </a:r>
            <a:endParaRPr lang="en-US" sz="3600" b="0" dirty="0"/>
          </a:p>
        </p:txBody>
      </p:sp>
      <p:sp>
        <p:nvSpPr>
          <p:cNvPr id="208" name="Google Shape;208;p36"/>
          <p:cNvSpPr/>
          <p:nvPr/>
        </p:nvSpPr>
        <p:spPr>
          <a:xfrm>
            <a:off x="713225" y="543000"/>
            <a:ext cx="2022024" cy="385500"/>
          </a:xfrm>
          <a:prstGeom prst="roundRect">
            <a:avLst>
              <a:gd name="adj" fmla="val 50000"/>
            </a:avLst>
          </a:prstGeom>
          <a:solidFill>
            <a:schemeClr val="accent2"/>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Capriola"/>
                <a:ea typeface="Capriola"/>
                <a:cs typeface="Capriola"/>
                <a:sym typeface="Capriola"/>
              </a:rPr>
              <a:t>Deep Learning</a:t>
            </a:r>
            <a:endParaRPr sz="1800" b="1" dirty="0">
              <a:solidFill>
                <a:schemeClr val="dk1"/>
              </a:solidFill>
              <a:latin typeface="Capriola"/>
              <a:ea typeface="Capriola"/>
              <a:cs typeface="Capriola"/>
              <a:sym typeface="Capriola"/>
            </a:endParaRPr>
          </a:p>
        </p:txBody>
      </p:sp>
      <p:grpSp>
        <p:nvGrpSpPr>
          <p:cNvPr id="210" name="Google Shape;210;p36"/>
          <p:cNvGrpSpPr/>
          <p:nvPr/>
        </p:nvGrpSpPr>
        <p:grpSpPr>
          <a:xfrm>
            <a:off x="713225" y="993188"/>
            <a:ext cx="2352324" cy="3087625"/>
            <a:chOff x="713225" y="1090150"/>
            <a:chExt cx="2352324" cy="3087625"/>
          </a:xfrm>
        </p:grpSpPr>
        <p:pic>
          <p:nvPicPr>
            <p:cNvPr id="211" name="Google Shape;211;p36"/>
            <p:cNvPicPr preferRelativeResize="0"/>
            <p:nvPr/>
          </p:nvPicPr>
          <p:blipFill>
            <a:blip r:embed="rId3">
              <a:alphaModFix/>
            </a:blip>
            <a:stretch>
              <a:fillRect/>
            </a:stretch>
          </p:blipFill>
          <p:spPr>
            <a:xfrm>
              <a:off x="713225" y="1090150"/>
              <a:ext cx="1675075" cy="1675075"/>
            </a:xfrm>
            <a:prstGeom prst="rect">
              <a:avLst/>
            </a:prstGeom>
            <a:noFill/>
            <a:ln>
              <a:noFill/>
            </a:ln>
            <a:effectLst>
              <a:outerShdw blurRad="228600" dist="142875" dir="5400000" algn="bl" rotWithShape="0">
                <a:srgbClr val="000000">
                  <a:alpha val="20000"/>
                </a:srgbClr>
              </a:outerShdw>
            </a:effectLst>
          </p:spPr>
        </p:pic>
        <p:pic>
          <p:nvPicPr>
            <p:cNvPr id="212" name="Google Shape;212;p36"/>
            <p:cNvPicPr preferRelativeResize="0"/>
            <p:nvPr/>
          </p:nvPicPr>
          <p:blipFill>
            <a:blip r:embed="rId4">
              <a:alphaModFix/>
            </a:blip>
            <a:stretch>
              <a:fillRect/>
            </a:stretch>
          </p:blipFill>
          <p:spPr>
            <a:xfrm>
              <a:off x="1190363" y="1794700"/>
              <a:ext cx="1461400" cy="1461400"/>
            </a:xfrm>
            <a:prstGeom prst="rect">
              <a:avLst/>
            </a:prstGeom>
            <a:noFill/>
            <a:ln>
              <a:noFill/>
            </a:ln>
            <a:effectLst>
              <a:outerShdw blurRad="228600" dist="142875" dir="5400000" algn="bl" rotWithShape="0">
                <a:srgbClr val="000000">
                  <a:alpha val="20000"/>
                </a:srgbClr>
              </a:outerShdw>
            </a:effectLst>
          </p:spPr>
        </p:pic>
        <p:pic>
          <p:nvPicPr>
            <p:cNvPr id="213" name="Google Shape;213;p36"/>
            <p:cNvPicPr preferRelativeResize="0"/>
            <p:nvPr/>
          </p:nvPicPr>
          <p:blipFill>
            <a:blip r:embed="rId5">
              <a:alphaModFix/>
            </a:blip>
            <a:stretch>
              <a:fillRect/>
            </a:stretch>
          </p:blipFill>
          <p:spPr>
            <a:xfrm>
              <a:off x="1516599" y="2628800"/>
              <a:ext cx="1548950" cy="1548975"/>
            </a:xfrm>
            <a:prstGeom prst="rect">
              <a:avLst/>
            </a:prstGeom>
            <a:noFill/>
            <a:ln>
              <a:noFill/>
            </a:ln>
            <a:effectLst>
              <a:outerShdw blurRad="228600" dist="142875" dir="5400000" algn="bl" rotWithShape="0">
                <a:srgbClr val="000000">
                  <a:alpha val="20000"/>
                </a:srgbClr>
              </a:outerShdw>
            </a:effectLst>
          </p:spPr>
        </p:pic>
      </p:grpSp>
      <p:pic>
        <p:nvPicPr>
          <p:cNvPr id="2" name="Picture 1" descr="A red and black logo&#10;&#10;Description automatically generated">
            <a:extLst>
              <a:ext uri="{FF2B5EF4-FFF2-40B4-BE49-F238E27FC236}">
                <a16:creationId xmlns:a16="http://schemas.microsoft.com/office/drawing/2014/main" id="{ACCBBF5F-2C12-5832-A49F-E2E3D83CB74B}"/>
              </a:ext>
            </a:extLst>
          </p:cNvPr>
          <p:cNvPicPr>
            <a:picLocks noChangeAspect="1"/>
          </p:cNvPicPr>
          <p:nvPr/>
        </p:nvPicPr>
        <p:blipFill>
          <a:blip r:embed="rId6"/>
          <a:stretch>
            <a:fillRect/>
          </a:stretch>
        </p:blipFill>
        <p:spPr>
          <a:xfrm>
            <a:off x="7516375" y="-968"/>
            <a:ext cx="1828800" cy="736718"/>
          </a:xfrm>
          <a:prstGeom prst="rect">
            <a:avLst/>
          </a:prstGeom>
        </p:spPr>
      </p:pic>
      <p:sp>
        <p:nvSpPr>
          <p:cNvPr id="5" name="Google Shape;395;p31">
            <a:extLst>
              <a:ext uri="{FF2B5EF4-FFF2-40B4-BE49-F238E27FC236}">
                <a16:creationId xmlns:a16="http://schemas.microsoft.com/office/drawing/2014/main" id="{45029497-1E43-31DF-151C-64D036D27532}"/>
              </a:ext>
            </a:extLst>
          </p:cNvPr>
          <p:cNvSpPr txBox="1">
            <a:spLocks noGrp="1"/>
          </p:cNvSpPr>
          <p:nvPr>
            <p:ph type="subTitle" idx="1"/>
          </p:nvPr>
        </p:nvSpPr>
        <p:spPr>
          <a:xfrm>
            <a:off x="3128901" y="3053301"/>
            <a:ext cx="4283700" cy="1353481"/>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Prepared by: </a:t>
            </a:r>
          </a:p>
          <a:p>
            <a:pPr marL="285750" lvl="0" indent="-285750" algn="l" rtl="0">
              <a:spcBef>
                <a:spcPts val="0"/>
              </a:spcBef>
              <a:spcAft>
                <a:spcPts val="0"/>
              </a:spcAft>
              <a:buFont typeface="Arial" panose="020B0604020202020204" pitchFamily="34" charset="0"/>
              <a:buChar char="•"/>
            </a:pPr>
            <a:r>
              <a:rPr lang="en-US" dirty="0" err="1">
                <a:solidFill>
                  <a:schemeClr val="tx1"/>
                </a:solidFill>
              </a:rPr>
              <a:t>Amgad</a:t>
            </a:r>
            <a:r>
              <a:rPr lang="en-US" dirty="0">
                <a:solidFill>
                  <a:schemeClr val="tx1"/>
                </a:solidFill>
              </a:rPr>
              <a:t> </a:t>
            </a:r>
            <a:r>
              <a:rPr lang="en-US" dirty="0" err="1">
                <a:solidFill>
                  <a:schemeClr val="tx1"/>
                </a:solidFill>
              </a:rPr>
              <a:t>Shalaby</a:t>
            </a:r>
            <a:endParaRPr lang="en-US" dirty="0">
              <a:solidFill>
                <a:schemeClr val="tx1"/>
              </a:solidFill>
            </a:endParaRPr>
          </a:p>
          <a:p>
            <a:pPr marL="285750" lvl="0" indent="-285750" algn="l" rtl="0">
              <a:spcBef>
                <a:spcPts val="0"/>
              </a:spcBef>
              <a:spcAft>
                <a:spcPts val="0"/>
              </a:spcAft>
              <a:buFont typeface="Arial" panose="020B0604020202020204" pitchFamily="34" charset="0"/>
              <a:buChar char="•"/>
            </a:pPr>
            <a:r>
              <a:rPr lang="en-US" dirty="0">
                <a:solidFill>
                  <a:schemeClr val="tx1"/>
                </a:solidFill>
              </a:rPr>
              <a:t>Ashraf Mahmoud</a:t>
            </a:r>
          </a:p>
          <a:p>
            <a:pPr marL="285750" lvl="0" indent="-285750" algn="l" rtl="0">
              <a:spcBef>
                <a:spcPts val="0"/>
              </a:spcBef>
              <a:spcAft>
                <a:spcPts val="0"/>
              </a:spcAft>
              <a:buFont typeface="Arial" panose="020B0604020202020204" pitchFamily="34" charset="0"/>
              <a:buChar char="•"/>
            </a:pPr>
            <a:r>
              <a:rPr lang="en-US" dirty="0">
                <a:solidFill>
                  <a:schemeClr val="tx1"/>
                </a:solidFill>
              </a:rPr>
              <a:t>Hamdy Hamada </a:t>
            </a:r>
            <a:r>
              <a:rPr lang="en-US" dirty="0" err="1">
                <a:solidFill>
                  <a:schemeClr val="tx1"/>
                </a:solidFill>
              </a:rPr>
              <a:t>zaied</a:t>
            </a:r>
            <a:endParaRPr lang="en-US" dirty="0">
              <a:solidFill>
                <a:schemeClr val="tx1"/>
              </a:solidFill>
            </a:endParaRPr>
          </a:p>
          <a:p>
            <a:pPr marL="285750" lvl="0" indent="-285750" algn="l" rtl="0">
              <a:spcBef>
                <a:spcPts val="0"/>
              </a:spcBef>
              <a:spcAft>
                <a:spcPts val="0"/>
              </a:spcAft>
              <a:buFont typeface="Arial" panose="020B0604020202020204" pitchFamily="34" charset="0"/>
              <a:buChar char="•"/>
            </a:pPr>
            <a:r>
              <a:rPr lang="en-US" dirty="0">
                <a:solidFill>
                  <a:schemeClr val="tx1"/>
                </a:solidFill>
              </a:rPr>
              <a:t>Nada </a:t>
            </a:r>
            <a:r>
              <a:rPr lang="en-US" dirty="0" err="1">
                <a:solidFill>
                  <a:schemeClr val="tx1"/>
                </a:solidFill>
              </a:rPr>
              <a:t>Ibrahem</a:t>
            </a:r>
            <a:endParaRPr lang="en-US" dirty="0">
              <a:solidFill>
                <a:schemeClr val="tx1"/>
              </a:solidFill>
            </a:endParaRPr>
          </a:p>
        </p:txBody>
      </p:sp>
      <p:sp>
        <p:nvSpPr>
          <p:cNvPr id="8" name="Rounded Rectangle 7">
            <a:extLst>
              <a:ext uri="{FF2B5EF4-FFF2-40B4-BE49-F238E27FC236}">
                <a16:creationId xmlns:a16="http://schemas.microsoft.com/office/drawing/2014/main" id="{550BFF9A-CED5-E2DE-4E8C-6D8D1055AEC8}"/>
              </a:ext>
            </a:extLst>
          </p:cNvPr>
          <p:cNvSpPr/>
          <p:nvPr/>
        </p:nvSpPr>
        <p:spPr>
          <a:xfrm>
            <a:off x="5713821" y="3730041"/>
            <a:ext cx="2716954" cy="543738"/>
          </a:xfrm>
          <a:prstGeom prst="roundRect">
            <a:avLst/>
          </a:prstGeom>
          <a:solidFill>
            <a:schemeClr val="accent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indent="0" algn="l"/>
            <a:r>
              <a:rPr lang="en-US" dirty="0">
                <a:solidFill>
                  <a:schemeClr val="bg1"/>
                </a:solidFill>
              </a:rPr>
              <a:t>Under the Supervision of:</a:t>
            </a:r>
          </a:p>
          <a:p>
            <a:pPr marL="285750" indent="-285750" algn="l">
              <a:buFont typeface="Arial" panose="020B0604020202020204" pitchFamily="34" charset="0"/>
              <a:buChar char="•"/>
            </a:pPr>
            <a:r>
              <a:rPr lang="en-US" dirty="0">
                <a:solidFill>
                  <a:schemeClr val="tx1"/>
                </a:solidFill>
              </a:rPr>
              <a:t>Eng. Abdelrahman A. Eid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Preprocessing</a:t>
            </a:r>
            <a:endParaRPr dirty="0"/>
          </a:p>
        </p:txBody>
      </p:sp>
      <p:pic>
        <p:nvPicPr>
          <p:cNvPr id="11" name="Picture 10">
            <a:extLst>
              <a:ext uri="{FF2B5EF4-FFF2-40B4-BE49-F238E27FC236}">
                <a16:creationId xmlns:a16="http://schemas.microsoft.com/office/drawing/2014/main" id="{E5E8D441-9C37-9331-92B4-A3EA5736E11E}"/>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720000" y="1091525"/>
            <a:ext cx="3478289" cy="3014238"/>
          </a:xfrm>
          <a:prstGeom prst="rect">
            <a:avLst/>
          </a:prstGeom>
        </p:spPr>
      </p:pic>
      <p:sp>
        <p:nvSpPr>
          <p:cNvPr id="12" name="Rectangle: Rounded Corners 11">
            <a:extLst>
              <a:ext uri="{FF2B5EF4-FFF2-40B4-BE49-F238E27FC236}">
                <a16:creationId xmlns:a16="http://schemas.microsoft.com/office/drawing/2014/main" id="{B20A918D-12F4-F737-FC64-A6EC004CAD5F}"/>
              </a:ext>
            </a:extLst>
          </p:cNvPr>
          <p:cNvSpPr/>
          <p:nvPr/>
        </p:nvSpPr>
        <p:spPr>
          <a:xfrm>
            <a:off x="832211" y="4309259"/>
            <a:ext cx="2363320" cy="470647"/>
          </a:xfrm>
          <a:prstGeom prst="roundRect">
            <a:avLst/>
          </a:prstGeom>
          <a:solidFill>
            <a:schemeClr val="bg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Imbalanced Data</a:t>
            </a:r>
          </a:p>
        </p:txBody>
      </p:sp>
      <p:pic>
        <p:nvPicPr>
          <p:cNvPr id="2" name="Picture 1">
            <a:extLst>
              <a:ext uri="{FF2B5EF4-FFF2-40B4-BE49-F238E27FC236}">
                <a16:creationId xmlns:a16="http://schemas.microsoft.com/office/drawing/2014/main" id="{9ACE1D33-9594-2D2B-EA3F-DD1298B275B2}"/>
              </a:ext>
            </a:extLst>
          </p:cNvPr>
          <p:cNvPicPr>
            <a:picLocks noChangeAspect="1"/>
          </p:cNvPicPr>
          <p:nvPr/>
        </p:nvPicPr>
        <p:blipFill>
          <a:blip r:embed="rId4"/>
          <a:srcRect/>
          <a:stretch/>
        </p:blipFill>
        <p:spPr>
          <a:xfrm>
            <a:off x="4810539" y="1091525"/>
            <a:ext cx="3791836" cy="3014238"/>
          </a:xfrm>
          <a:prstGeom prst="rect">
            <a:avLst/>
          </a:prstGeom>
        </p:spPr>
      </p:pic>
      <p:sp>
        <p:nvSpPr>
          <p:cNvPr id="3" name="Rectangle: Rounded Corners 8">
            <a:extLst>
              <a:ext uri="{FF2B5EF4-FFF2-40B4-BE49-F238E27FC236}">
                <a16:creationId xmlns:a16="http://schemas.microsoft.com/office/drawing/2014/main" id="{4E7AA56D-4E2A-23DC-5CF3-667035B98853}"/>
              </a:ext>
            </a:extLst>
          </p:cNvPr>
          <p:cNvSpPr/>
          <p:nvPr/>
        </p:nvSpPr>
        <p:spPr>
          <a:xfrm>
            <a:off x="5378425" y="4309260"/>
            <a:ext cx="2868448" cy="470647"/>
          </a:xfrm>
          <a:prstGeom prst="roundRect">
            <a:avLst/>
          </a:prstGeom>
          <a:solidFill>
            <a:schemeClr val="bg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The data is now approx. balanced</a:t>
            </a:r>
          </a:p>
        </p:txBody>
      </p:sp>
      <p:cxnSp>
        <p:nvCxnSpPr>
          <p:cNvPr id="5" name="Straight Arrow Connector 4">
            <a:extLst>
              <a:ext uri="{FF2B5EF4-FFF2-40B4-BE49-F238E27FC236}">
                <a16:creationId xmlns:a16="http://schemas.microsoft.com/office/drawing/2014/main" id="{D5B58A37-6317-17C0-625B-BB4CF2543D7C}"/>
              </a:ext>
            </a:extLst>
          </p:cNvPr>
          <p:cNvCxnSpPr>
            <a:cxnSpLocks/>
            <a:stCxn id="12" idx="3"/>
            <a:endCxn id="3" idx="1"/>
          </p:cNvCxnSpPr>
          <p:nvPr/>
        </p:nvCxnSpPr>
        <p:spPr>
          <a:xfrm>
            <a:off x="3195531" y="4544583"/>
            <a:ext cx="21828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6CC761-1587-4C02-1EA0-3974C6A97D1C}"/>
              </a:ext>
            </a:extLst>
          </p:cNvPr>
          <p:cNvSpPr txBox="1"/>
          <p:nvPr/>
        </p:nvSpPr>
        <p:spPr>
          <a:xfrm>
            <a:off x="3588449" y="4236805"/>
            <a:ext cx="1765227" cy="307777"/>
          </a:xfrm>
          <a:prstGeom prst="rect">
            <a:avLst/>
          </a:prstGeom>
          <a:noFill/>
        </p:spPr>
        <p:txBody>
          <a:bodyPr wrap="none" rtlCol="0">
            <a:spAutoFit/>
          </a:bodyPr>
          <a:lstStyle/>
          <a:p>
            <a:r>
              <a:rPr lang="en-EG" b="1" dirty="0">
                <a:solidFill>
                  <a:schemeClr val="accent1"/>
                </a:solidFill>
              </a:rPr>
              <a:t>Data Augmentaion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3409-2ECD-AC1F-80F2-F9A672BB21BF}"/>
              </a:ext>
            </a:extLst>
          </p:cNvPr>
          <p:cNvSpPr>
            <a:spLocks noGrp="1"/>
          </p:cNvSpPr>
          <p:nvPr>
            <p:ph type="title"/>
          </p:nvPr>
        </p:nvSpPr>
        <p:spPr/>
        <p:txBody>
          <a:bodyPr/>
          <a:lstStyle/>
          <a:p>
            <a:r>
              <a:rPr lang="en-US" dirty="0"/>
              <a:t>Model Building</a:t>
            </a:r>
          </a:p>
        </p:txBody>
      </p:sp>
      <p:pic>
        <p:nvPicPr>
          <p:cNvPr id="8" name="Picture 7" descr="A diagram of different colored rectangular objects&#10;&#10;Description automatically generated with medium confidence">
            <a:extLst>
              <a:ext uri="{FF2B5EF4-FFF2-40B4-BE49-F238E27FC236}">
                <a16:creationId xmlns:a16="http://schemas.microsoft.com/office/drawing/2014/main" id="{5D68F542-2D7F-08C6-87EC-54BFA7289A50}"/>
              </a:ext>
            </a:extLst>
          </p:cNvPr>
          <p:cNvPicPr>
            <a:picLocks noChangeAspect="1"/>
          </p:cNvPicPr>
          <p:nvPr/>
        </p:nvPicPr>
        <p:blipFill>
          <a:blip r:embed="rId2"/>
          <a:stretch>
            <a:fillRect/>
          </a:stretch>
        </p:blipFill>
        <p:spPr>
          <a:xfrm>
            <a:off x="1896035" y="1231562"/>
            <a:ext cx="5351929" cy="2680375"/>
          </a:xfrm>
          <a:prstGeom prst="rect">
            <a:avLst/>
          </a:prstGeom>
        </p:spPr>
      </p:pic>
      <p:sp>
        <p:nvSpPr>
          <p:cNvPr id="4" name="Rectangle: Rounded Corners 11">
            <a:extLst>
              <a:ext uri="{FF2B5EF4-FFF2-40B4-BE49-F238E27FC236}">
                <a16:creationId xmlns:a16="http://schemas.microsoft.com/office/drawing/2014/main" id="{4C3FE2CF-AB14-A98A-FD3E-F12A382FE638}"/>
              </a:ext>
            </a:extLst>
          </p:cNvPr>
          <p:cNvSpPr/>
          <p:nvPr/>
        </p:nvSpPr>
        <p:spPr>
          <a:xfrm>
            <a:off x="3385470" y="4051974"/>
            <a:ext cx="2373057" cy="470647"/>
          </a:xfrm>
          <a:prstGeom prst="roundRect">
            <a:avLst/>
          </a:prstGeom>
          <a:solidFill>
            <a:schemeClr val="bg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EfficientNet-B0 Architecture</a:t>
            </a:r>
          </a:p>
        </p:txBody>
      </p:sp>
    </p:spTree>
    <p:extLst>
      <p:ext uri="{BB962C8B-B14F-4D97-AF65-F5344CB8AC3E}">
        <p14:creationId xmlns:p14="http://schemas.microsoft.com/office/powerpoint/2010/main" val="3024844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7" name="Google Shape;427;p52"/>
          <p:cNvSpPr txBox="1">
            <a:spLocks noGrp="1"/>
          </p:cNvSpPr>
          <p:nvPr>
            <p:ph type="title"/>
          </p:nvPr>
        </p:nvSpPr>
        <p:spPr>
          <a:xfrm>
            <a:off x="2915323" y="413219"/>
            <a:ext cx="3450867"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Summary</a:t>
            </a:r>
            <a:endParaRPr dirty="0"/>
          </a:p>
        </p:txBody>
      </p:sp>
      <p:sp>
        <p:nvSpPr>
          <p:cNvPr id="4" name="TextBox 3">
            <a:extLst>
              <a:ext uri="{FF2B5EF4-FFF2-40B4-BE49-F238E27FC236}">
                <a16:creationId xmlns:a16="http://schemas.microsoft.com/office/drawing/2014/main" id="{B70072FC-C6A4-ACE9-4F02-19104861EDB1}"/>
              </a:ext>
            </a:extLst>
          </p:cNvPr>
          <p:cNvSpPr txBox="1"/>
          <p:nvPr/>
        </p:nvSpPr>
        <p:spPr>
          <a:xfrm>
            <a:off x="871839" y="1062419"/>
            <a:ext cx="7400321" cy="3539430"/>
          </a:xfrm>
          <a:prstGeom prst="rect">
            <a:avLst/>
          </a:prstGeom>
          <a:noFill/>
        </p:spPr>
        <p:txBody>
          <a:bodyPr wrap="square" rtlCol="0">
            <a:spAutoFit/>
          </a:bodyPr>
          <a:lstStyle/>
          <a:p>
            <a:pPr algn="just">
              <a:lnSpc>
                <a:spcPct val="150000"/>
              </a:lnSpc>
              <a:buFont typeface="Arial" panose="020B0604020202020204" pitchFamily="34" charset="0"/>
              <a:buChar char="•"/>
            </a:pPr>
            <a:r>
              <a:rPr lang="en-US" dirty="0">
                <a:solidFill>
                  <a:srgbClr val="111111"/>
                </a:solidFill>
                <a:latin typeface="Delius"/>
              </a:rPr>
              <a:t>Utilizes EfficientNet-B0 pre-trained model for feature extraction in image classification tasks.</a:t>
            </a:r>
          </a:p>
          <a:p>
            <a:pPr algn="just">
              <a:lnSpc>
                <a:spcPct val="150000"/>
              </a:lnSpc>
              <a:buFont typeface="Arial" panose="020B0604020202020204" pitchFamily="34" charset="0"/>
              <a:buChar char="•"/>
            </a:pPr>
            <a:r>
              <a:rPr lang="en-US" dirty="0">
                <a:solidFill>
                  <a:srgbClr val="111111"/>
                </a:solidFill>
                <a:latin typeface="Delius"/>
              </a:rPr>
              <a:t>Sequentially stacks layers including global average pooling and multiple dense layers with </a:t>
            </a:r>
            <a:r>
              <a:rPr lang="en-US" dirty="0" err="1">
                <a:solidFill>
                  <a:srgbClr val="111111"/>
                </a:solidFill>
                <a:latin typeface="Delius"/>
              </a:rPr>
              <a:t>ReLU</a:t>
            </a:r>
            <a:r>
              <a:rPr lang="en-US" dirty="0">
                <a:solidFill>
                  <a:srgbClr val="111111"/>
                </a:solidFill>
                <a:latin typeface="Delius"/>
              </a:rPr>
              <a:t> and </a:t>
            </a:r>
            <a:r>
              <a:rPr lang="en-US" dirty="0" err="1">
                <a:solidFill>
                  <a:srgbClr val="111111"/>
                </a:solidFill>
                <a:latin typeface="Delius"/>
              </a:rPr>
              <a:t>LeakyReLU</a:t>
            </a:r>
            <a:r>
              <a:rPr lang="en-US" dirty="0">
                <a:solidFill>
                  <a:srgbClr val="111111"/>
                </a:solidFill>
                <a:latin typeface="Delius"/>
              </a:rPr>
              <a:t> activations.</a:t>
            </a:r>
          </a:p>
          <a:p>
            <a:pPr algn="just">
              <a:lnSpc>
                <a:spcPct val="150000"/>
              </a:lnSpc>
              <a:buFont typeface="Arial" panose="020B0604020202020204" pitchFamily="34" charset="0"/>
              <a:buChar char="•"/>
            </a:pPr>
            <a:r>
              <a:rPr lang="en-US" dirty="0">
                <a:solidFill>
                  <a:srgbClr val="111111"/>
                </a:solidFill>
                <a:latin typeface="Delius"/>
              </a:rPr>
              <a:t>Incorporates dropout layers for regularization to prevent overfitting.</a:t>
            </a:r>
          </a:p>
          <a:p>
            <a:pPr algn="just">
              <a:lnSpc>
                <a:spcPct val="150000"/>
              </a:lnSpc>
              <a:buFont typeface="Arial" panose="020B0604020202020204" pitchFamily="34" charset="0"/>
              <a:buChar char="•"/>
            </a:pPr>
            <a:r>
              <a:rPr lang="en-US" dirty="0">
                <a:solidFill>
                  <a:srgbClr val="111111"/>
                </a:solidFill>
                <a:latin typeface="Delius"/>
              </a:rPr>
              <a:t>Final dense layer employs </a:t>
            </a:r>
            <a:r>
              <a:rPr lang="en-US" dirty="0" err="1">
                <a:solidFill>
                  <a:srgbClr val="111111"/>
                </a:solidFill>
                <a:latin typeface="Delius"/>
              </a:rPr>
              <a:t>softmax</a:t>
            </a:r>
            <a:r>
              <a:rPr lang="en-US" dirty="0">
                <a:solidFill>
                  <a:srgbClr val="111111"/>
                </a:solidFill>
                <a:latin typeface="Delius"/>
              </a:rPr>
              <a:t> activation for multi-class classification.</a:t>
            </a:r>
          </a:p>
          <a:p>
            <a:pPr algn="just">
              <a:lnSpc>
                <a:spcPct val="150000"/>
              </a:lnSpc>
              <a:buFont typeface="Arial" panose="020B0604020202020204" pitchFamily="34" charset="0"/>
              <a:buChar char="•"/>
            </a:pPr>
            <a:r>
              <a:rPr lang="en-US" dirty="0">
                <a:solidFill>
                  <a:srgbClr val="111111"/>
                </a:solidFill>
                <a:latin typeface="Delius"/>
              </a:rPr>
              <a:t>Provides flexibility for model compilation, training, and potential fine-tuning of pre-trained weights.</a:t>
            </a:r>
          </a:p>
          <a:p>
            <a:pPr algn="just">
              <a:lnSpc>
                <a:spcPct val="150000"/>
              </a:lnSpc>
              <a:buFont typeface="Arial" panose="020B0604020202020204" pitchFamily="34" charset="0"/>
              <a:buChar char="•"/>
            </a:pPr>
            <a:r>
              <a:rPr lang="en-US" dirty="0">
                <a:solidFill>
                  <a:srgbClr val="111111"/>
                </a:solidFill>
                <a:latin typeface="Delius"/>
              </a:rPr>
              <a:t>Offers a versatile framework for building and customizing CNNs tailored to specific image classification needs.</a:t>
            </a:r>
          </a:p>
          <a:p>
            <a:endParaRPr lang="en-EG"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p:nvPr/>
        </p:nvSpPr>
        <p:spPr>
          <a:xfrm>
            <a:off x="476400" y="1149500"/>
            <a:ext cx="8191200" cy="3127500"/>
          </a:xfrm>
          <a:prstGeom prst="roundRect">
            <a:avLst>
              <a:gd name="adj" fmla="val 10022"/>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68" name="Google Shape;268;p41"/>
          <p:cNvSpPr txBox="1">
            <a:spLocks noGrp="1"/>
          </p:cNvSpPr>
          <p:nvPr>
            <p:ph type="title"/>
          </p:nvPr>
        </p:nvSpPr>
        <p:spPr>
          <a:xfrm>
            <a:off x="3731275" y="2020550"/>
            <a:ext cx="4656600" cy="95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grpSp>
        <p:nvGrpSpPr>
          <p:cNvPr id="270" name="Google Shape;270;p41"/>
          <p:cNvGrpSpPr/>
          <p:nvPr/>
        </p:nvGrpSpPr>
        <p:grpSpPr>
          <a:xfrm flipH="1">
            <a:off x="957654" y="1491620"/>
            <a:ext cx="2236978" cy="2443268"/>
            <a:chOff x="612100" y="614862"/>
            <a:chExt cx="2714450" cy="2964772"/>
          </a:xfrm>
        </p:grpSpPr>
        <p:pic>
          <p:nvPicPr>
            <p:cNvPr id="271" name="Google Shape;271;p41"/>
            <p:cNvPicPr preferRelativeResize="0"/>
            <p:nvPr/>
          </p:nvPicPr>
          <p:blipFill>
            <a:blip r:embed="rId3">
              <a:alphaModFix/>
            </a:blip>
            <a:stretch>
              <a:fillRect/>
            </a:stretch>
          </p:blipFill>
          <p:spPr>
            <a:xfrm rot="-5">
              <a:off x="1236150" y="1036489"/>
              <a:ext cx="1881350" cy="1881323"/>
            </a:xfrm>
            <a:prstGeom prst="rect">
              <a:avLst/>
            </a:prstGeom>
            <a:noFill/>
            <a:ln>
              <a:noFill/>
            </a:ln>
            <a:effectLst>
              <a:outerShdw blurRad="242888" dist="142875" dir="5400000" algn="bl" rotWithShape="0">
                <a:srgbClr val="000000">
                  <a:alpha val="9000"/>
                </a:srgbClr>
              </a:outerShdw>
            </a:effectLst>
          </p:spPr>
        </p:pic>
        <p:pic>
          <p:nvPicPr>
            <p:cNvPr id="272" name="Google Shape;272;p41"/>
            <p:cNvPicPr preferRelativeResize="0"/>
            <p:nvPr/>
          </p:nvPicPr>
          <p:blipFill>
            <a:blip r:embed="rId4">
              <a:alphaModFix/>
            </a:blip>
            <a:stretch>
              <a:fillRect/>
            </a:stretch>
          </p:blipFill>
          <p:spPr>
            <a:xfrm>
              <a:off x="846200" y="614862"/>
              <a:ext cx="1468800" cy="1468800"/>
            </a:xfrm>
            <a:prstGeom prst="rect">
              <a:avLst/>
            </a:prstGeom>
            <a:noFill/>
            <a:ln>
              <a:noFill/>
            </a:ln>
            <a:effectLst>
              <a:outerShdw blurRad="214313" dist="152400" dir="5400000" algn="bl" rotWithShape="0">
                <a:srgbClr val="000000">
                  <a:alpha val="11000"/>
                </a:srgbClr>
              </a:outerShdw>
            </a:effectLst>
          </p:spPr>
        </p:pic>
        <p:pic>
          <p:nvPicPr>
            <p:cNvPr id="273" name="Google Shape;273;p41"/>
            <p:cNvPicPr preferRelativeResize="0"/>
            <p:nvPr/>
          </p:nvPicPr>
          <p:blipFill>
            <a:blip r:embed="rId5">
              <a:alphaModFix/>
            </a:blip>
            <a:stretch>
              <a:fillRect/>
            </a:stretch>
          </p:blipFill>
          <p:spPr>
            <a:xfrm>
              <a:off x="1772878" y="2025964"/>
              <a:ext cx="1553672" cy="1553670"/>
            </a:xfrm>
            <a:prstGeom prst="rect">
              <a:avLst/>
            </a:prstGeom>
            <a:noFill/>
            <a:ln>
              <a:noFill/>
            </a:ln>
            <a:effectLst>
              <a:outerShdw blurRad="214313" dist="152400" dir="5400000" algn="bl" rotWithShape="0">
                <a:srgbClr val="000000">
                  <a:alpha val="11000"/>
                </a:srgbClr>
              </a:outerShdw>
            </a:effectLst>
          </p:spPr>
        </p:pic>
        <p:pic>
          <p:nvPicPr>
            <p:cNvPr id="274" name="Google Shape;274;p41"/>
            <p:cNvPicPr preferRelativeResize="0"/>
            <p:nvPr/>
          </p:nvPicPr>
          <p:blipFill>
            <a:blip r:embed="rId6">
              <a:alphaModFix/>
            </a:blip>
            <a:stretch>
              <a:fillRect/>
            </a:stretch>
          </p:blipFill>
          <p:spPr>
            <a:xfrm>
              <a:off x="612100" y="1572011"/>
              <a:ext cx="1937002" cy="1937000"/>
            </a:xfrm>
            <a:prstGeom prst="rect">
              <a:avLst/>
            </a:prstGeom>
            <a:noFill/>
            <a:ln>
              <a:noFill/>
            </a:ln>
            <a:effectLst>
              <a:outerShdw blurRad="214313" dist="152400" dir="5400000" algn="bl" rotWithShape="0">
                <a:srgbClr val="000000">
                  <a:alpha val="11000"/>
                </a:srgbClr>
              </a:outerShdw>
            </a:effectLst>
          </p:spPr>
        </p:pic>
      </p:grpSp>
      <p:sp>
        <p:nvSpPr>
          <p:cNvPr id="275" name="Google Shape;275;p41"/>
          <p:cNvSpPr/>
          <p:nvPr/>
        </p:nvSpPr>
        <p:spPr>
          <a:xfrm>
            <a:off x="3559050" y="731494"/>
            <a:ext cx="2025900" cy="895500"/>
          </a:xfrm>
          <a:prstGeom prst="roundRect">
            <a:avLst>
              <a:gd name="adj" fmla="val 50000"/>
            </a:avLst>
          </a:prstGeom>
          <a:solidFill>
            <a:schemeClr val="accent2"/>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76" name="Google Shape;276;p41"/>
          <p:cNvSpPr txBox="1">
            <a:spLocks noGrp="1"/>
          </p:cNvSpPr>
          <p:nvPr>
            <p:ph type="title" idx="2"/>
          </p:nvPr>
        </p:nvSpPr>
        <p:spPr>
          <a:xfrm>
            <a:off x="3745950" y="763594"/>
            <a:ext cx="1652100" cy="8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159132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21" name="Picture 20" descr="A graph of a diagram&#10;&#10;Description automatically generated with medium confidence">
            <a:extLst>
              <a:ext uri="{FF2B5EF4-FFF2-40B4-BE49-F238E27FC236}">
                <a16:creationId xmlns:a16="http://schemas.microsoft.com/office/drawing/2014/main" id="{AEF763C6-FA2F-AC4B-4E42-7F02903A0529}"/>
              </a:ext>
            </a:extLst>
          </p:cNvPr>
          <p:cNvPicPr>
            <a:picLocks noChangeAspect="1"/>
          </p:cNvPicPr>
          <p:nvPr/>
        </p:nvPicPr>
        <p:blipFill>
          <a:blip r:embed="rId3"/>
          <a:stretch>
            <a:fillRect/>
          </a:stretch>
        </p:blipFill>
        <p:spPr>
          <a:xfrm>
            <a:off x="2203334" y="928899"/>
            <a:ext cx="4737332" cy="3797244"/>
          </a:xfrm>
          <a:prstGeom prst="rect">
            <a:avLst/>
          </a:prstGeom>
        </p:spPr>
      </p:pic>
      <p:sp>
        <p:nvSpPr>
          <p:cNvPr id="23" name="Google Shape;427;p52">
            <a:extLst>
              <a:ext uri="{FF2B5EF4-FFF2-40B4-BE49-F238E27FC236}">
                <a16:creationId xmlns:a16="http://schemas.microsoft.com/office/drawing/2014/main" id="{9ABC5F11-6CD4-D0F8-69FF-D249C07B8AB3}"/>
              </a:ext>
            </a:extLst>
          </p:cNvPr>
          <p:cNvSpPr txBox="1">
            <a:spLocks noGrp="1"/>
          </p:cNvSpPr>
          <p:nvPr>
            <p:ph type="title"/>
          </p:nvPr>
        </p:nvSpPr>
        <p:spPr>
          <a:xfrm>
            <a:off x="2581369" y="279699"/>
            <a:ext cx="3739918"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Confusion Matrix</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3409-2ECD-AC1F-80F2-F9A672BB21BF}"/>
              </a:ext>
            </a:extLst>
          </p:cNvPr>
          <p:cNvSpPr>
            <a:spLocks noGrp="1"/>
          </p:cNvSpPr>
          <p:nvPr>
            <p:ph type="title"/>
          </p:nvPr>
        </p:nvSpPr>
        <p:spPr/>
        <p:txBody>
          <a:bodyPr/>
          <a:lstStyle/>
          <a:p>
            <a:r>
              <a:rPr lang="en-US" dirty="0"/>
              <a:t>Results Curves</a:t>
            </a:r>
          </a:p>
        </p:txBody>
      </p:sp>
      <p:sp>
        <p:nvSpPr>
          <p:cNvPr id="4" name="Rectangle: Rounded Corners 11">
            <a:extLst>
              <a:ext uri="{FF2B5EF4-FFF2-40B4-BE49-F238E27FC236}">
                <a16:creationId xmlns:a16="http://schemas.microsoft.com/office/drawing/2014/main" id="{4C3FE2CF-AB14-A98A-FD3E-F12A382FE638}"/>
              </a:ext>
            </a:extLst>
          </p:cNvPr>
          <p:cNvSpPr/>
          <p:nvPr/>
        </p:nvSpPr>
        <p:spPr>
          <a:xfrm>
            <a:off x="537120" y="1697675"/>
            <a:ext cx="3390823" cy="2398172"/>
          </a:xfrm>
          <a:prstGeom prst="roundRect">
            <a:avLst/>
          </a:prstGeom>
          <a:solidFill>
            <a:schemeClr val="bg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dirty="0">
                <a:solidFill>
                  <a:srgbClr val="FFFF00"/>
                </a:solidFill>
              </a:rPr>
              <a:t>We had used Accuracy(Precision, recall and F1 score) to measure how will our model is </a:t>
            </a:r>
          </a:p>
          <a:p>
            <a:pPr marL="285750" indent="-285750" algn="just">
              <a:buFont typeface="Arial" panose="020B0604020202020204" pitchFamily="34" charset="0"/>
              <a:buChar char="•"/>
            </a:pPr>
            <a:r>
              <a:rPr lang="en-US" dirty="0">
                <a:solidFill>
                  <a:srgbClr val="FFFF00"/>
                </a:solidFill>
              </a:rPr>
              <a:t>As we can see from the graphs there is no overfitting or underfitting.</a:t>
            </a:r>
          </a:p>
        </p:txBody>
      </p:sp>
      <p:grpSp>
        <p:nvGrpSpPr>
          <p:cNvPr id="7" name="Group 6">
            <a:extLst>
              <a:ext uri="{FF2B5EF4-FFF2-40B4-BE49-F238E27FC236}">
                <a16:creationId xmlns:a16="http://schemas.microsoft.com/office/drawing/2014/main" id="{FB23995E-E66C-7288-5034-16D5F0BD9CFF}"/>
              </a:ext>
            </a:extLst>
          </p:cNvPr>
          <p:cNvGrpSpPr/>
          <p:nvPr/>
        </p:nvGrpSpPr>
        <p:grpSpPr>
          <a:xfrm>
            <a:off x="4055164" y="1267379"/>
            <a:ext cx="4368835" cy="3431096"/>
            <a:chOff x="3872287" y="1091525"/>
            <a:chExt cx="4609574" cy="3431096"/>
          </a:xfrm>
        </p:grpSpPr>
        <p:pic>
          <p:nvPicPr>
            <p:cNvPr id="5" name="Picture 4" descr="A group of graphs showing different types of data&#10;&#10;Description automatically generated with medium confidence">
              <a:extLst>
                <a:ext uri="{FF2B5EF4-FFF2-40B4-BE49-F238E27FC236}">
                  <a16:creationId xmlns:a16="http://schemas.microsoft.com/office/drawing/2014/main" id="{EF2796DC-472C-9908-B2B2-6D9B1DAAB893}"/>
                </a:ext>
              </a:extLst>
            </p:cNvPr>
            <p:cNvPicPr>
              <a:picLocks noChangeAspect="1"/>
            </p:cNvPicPr>
            <p:nvPr/>
          </p:nvPicPr>
          <p:blipFill>
            <a:blip r:embed="rId2"/>
            <a:stretch>
              <a:fillRect/>
            </a:stretch>
          </p:blipFill>
          <p:spPr>
            <a:xfrm>
              <a:off x="3872287" y="1091525"/>
              <a:ext cx="4609574" cy="3431096"/>
            </a:xfrm>
            <a:prstGeom prst="rect">
              <a:avLst/>
            </a:prstGeom>
          </p:spPr>
        </p:pic>
        <p:sp>
          <p:nvSpPr>
            <p:cNvPr id="6" name="Rectangle 5">
              <a:extLst>
                <a:ext uri="{FF2B5EF4-FFF2-40B4-BE49-F238E27FC236}">
                  <a16:creationId xmlns:a16="http://schemas.microsoft.com/office/drawing/2014/main" id="{58018E21-4C1D-FFCA-D823-BC5B0BC0BFC0}"/>
                </a:ext>
              </a:extLst>
            </p:cNvPr>
            <p:cNvSpPr/>
            <p:nvPr/>
          </p:nvSpPr>
          <p:spPr>
            <a:xfrm>
              <a:off x="6233823" y="3355450"/>
              <a:ext cx="2190177" cy="1129086"/>
            </a:xfrm>
            <a:prstGeom prst="rect">
              <a:avLst/>
            </a:prstGeom>
            <a:solidFill>
              <a:schemeClr val="accent6"/>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grpSp>
    </p:spTree>
    <p:extLst>
      <p:ext uri="{BB962C8B-B14F-4D97-AF65-F5344CB8AC3E}">
        <p14:creationId xmlns:p14="http://schemas.microsoft.com/office/powerpoint/2010/main" val="2649078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p:nvPr/>
        </p:nvSpPr>
        <p:spPr>
          <a:xfrm>
            <a:off x="476400" y="1149500"/>
            <a:ext cx="8191200" cy="3127500"/>
          </a:xfrm>
          <a:prstGeom prst="roundRect">
            <a:avLst>
              <a:gd name="adj" fmla="val 10022"/>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68" name="Google Shape;268;p41"/>
          <p:cNvSpPr txBox="1">
            <a:spLocks noGrp="1"/>
          </p:cNvSpPr>
          <p:nvPr>
            <p:ph type="title"/>
          </p:nvPr>
        </p:nvSpPr>
        <p:spPr>
          <a:xfrm>
            <a:off x="3731275" y="2020550"/>
            <a:ext cx="4656600" cy="95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Deployment</a:t>
            </a:r>
            <a:endParaRPr dirty="0"/>
          </a:p>
        </p:txBody>
      </p:sp>
      <p:grpSp>
        <p:nvGrpSpPr>
          <p:cNvPr id="270" name="Google Shape;270;p41"/>
          <p:cNvGrpSpPr/>
          <p:nvPr/>
        </p:nvGrpSpPr>
        <p:grpSpPr>
          <a:xfrm flipH="1">
            <a:off x="957654" y="1491620"/>
            <a:ext cx="2236978" cy="2443268"/>
            <a:chOff x="612100" y="614862"/>
            <a:chExt cx="2714450" cy="2964772"/>
          </a:xfrm>
        </p:grpSpPr>
        <p:pic>
          <p:nvPicPr>
            <p:cNvPr id="271" name="Google Shape;271;p41"/>
            <p:cNvPicPr preferRelativeResize="0"/>
            <p:nvPr/>
          </p:nvPicPr>
          <p:blipFill>
            <a:blip r:embed="rId3">
              <a:alphaModFix/>
            </a:blip>
            <a:stretch>
              <a:fillRect/>
            </a:stretch>
          </p:blipFill>
          <p:spPr>
            <a:xfrm rot="-5">
              <a:off x="1236150" y="1036489"/>
              <a:ext cx="1881350" cy="1881323"/>
            </a:xfrm>
            <a:prstGeom prst="rect">
              <a:avLst/>
            </a:prstGeom>
            <a:noFill/>
            <a:ln>
              <a:noFill/>
            </a:ln>
            <a:effectLst>
              <a:outerShdw blurRad="242888" dist="142875" dir="5400000" algn="bl" rotWithShape="0">
                <a:srgbClr val="000000">
                  <a:alpha val="9000"/>
                </a:srgbClr>
              </a:outerShdw>
            </a:effectLst>
          </p:spPr>
        </p:pic>
        <p:pic>
          <p:nvPicPr>
            <p:cNvPr id="272" name="Google Shape;272;p41"/>
            <p:cNvPicPr preferRelativeResize="0"/>
            <p:nvPr/>
          </p:nvPicPr>
          <p:blipFill>
            <a:blip r:embed="rId4">
              <a:alphaModFix/>
            </a:blip>
            <a:stretch>
              <a:fillRect/>
            </a:stretch>
          </p:blipFill>
          <p:spPr>
            <a:xfrm>
              <a:off x="846200" y="614862"/>
              <a:ext cx="1468800" cy="1468800"/>
            </a:xfrm>
            <a:prstGeom prst="rect">
              <a:avLst/>
            </a:prstGeom>
            <a:noFill/>
            <a:ln>
              <a:noFill/>
            </a:ln>
            <a:effectLst>
              <a:outerShdw blurRad="214313" dist="152400" dir="5400000" algn="bl" rotWithShape="0">
                <a:srgbClr val="000000">
                  <a:alpha val="11000"/>
                </a:srgbClr>
              </a:outerShdw>
            </a:effectLst>
          </p:spPr>
        </p:pic>
        <p:pic>
          <p:nvPicPr>
            <p:cNvPr id="273" name="Google Shape;273;p41"/>
            <p:cNvPicPr preferRelativeResize="0"/>
            <p:nvPr/>
          </p:nvPicPr>
          <p:blipFill>
            <a:blip r:embed="rId5">
              <a:alphaModFix/>
            </a:blip>
            <a:stretch>
              <a:fillRect/>
            </a:stretch>
          </p:blipFill>
          <p:spPr>
            <a:xfrm>
              <a:off x="1772878" y="2025964"/>
              <a:ext cx="1553672" cy="1553670"/>
            </a:xfrm>
            <a:prstGeom prst="rect">
              <a:avLst/>
            </a:prstGeom>
            <a:noFill/>
            <a:ln>
              <a:noFill/>
            </a:ln>
            <a:effectLst>
              <a:outerShdw blurRad="214313" dist="152400" dir="5400000" algn="bl" rotWithShape="0">
                <a:srgbClr val="000000">
                  <a:alpha val="11000"/>
                </a:srgbClr>
              </a:outerShdw>
            </a:effectLst>
          </p:spPr>
        </p:pic>
        <p:pic>
          <p:nvPicPr>
            <p:cNvPr id="274" name="Google Shape;274;p41"/>
            <p:cNvPicPr preferRelativeResize="0"/>
            <p:nvPr/>
          </p:nvPicPr>
          <p:blipFill>
            <a:blip r:embed="rId6">
              <a:alphaModFix/>
            </a:blip>
            <a:stretch>
              <a:fillRect/>
            </a:stretch>
          </p:blipFill>
          <p:spPr>
            <a:xfrm>
              <a:off x="612100" y="1572011"/>
              <a:ext cx="1937002" cy="1937000"/>
            </a:xfrm>
            <a:prstGeom prst="rect">
              <a:avLst/>
            </a:prstGeom>
            <a:noFill/>
            <a:ln>
              <a:noFill/>
            </a:ln>
            <a:effectLst>
              <a:outerShdw blurRad="214313" dist="152400" dir="5400000" algn="bl" rotWithShape="0">
                <a:srgbClr val="000000">
                  <a:alpha val="11000"/>
                </a:srgbClr>
              </a:outerShdw>
            </a:effectLst>
          </p:spPr>
        </p:pic>
      </p:grpSp>
      <p:sp>
        <p:nvSpPr>
          <p:cNvPr id="275" name="Google Shape;275;p41"/>
          <p:cNvSpPr/>
          <p:nvPr/>
        </p:nvSpPr>
        <p:spPr>
          <a:xfrm>
            <a:off x="3559050" y="731494"/>
            <a:ext cx="2025900" cy="895500"/>
          </a:xfrm>
          <a:prstGeom prst="roundRect">
            <a:avLst>
              <a:gd name="adj" fmla="val 50000"/>
            </a:avLst>
          </a:prstGeom>
          <a:solidFill>
            <a:schemeClr val="accent2"/>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76" name="Google Shape;276;p41"/>
          <p:cNvSpPr txBox="1">
            <a:spLocks noGrp="1"/>
          </p:cNvSpPr>
          <p:nvPr>
            <p:ph type="title" idx="2"/>
          </p:nvPr>
        </p:nvSpPr>
        <p:spPr>
          <a:xfrm>
            <a:off x="3745950" y="763594"/>
            <a:ext cx="1652100" cy="8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3422712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23" name="Google Shape;427;p52">
            <a:extLst>
              <a:ext uri="{FF2B5EF4-FFF2-40B4-BE49-F238E27FC236}">
                <a16:creationId xmlns:a16="http://schemas.microsoft.com/office/drawing/2014/main" id="{9ABC5F11-6CD4-D0F8-69FF-D249C07B8AB3}"/>
              </a:ext>
            </a:extLst>
          </p:cNvPr>
          <p:cNvSpPr txBox="1">
            <a:spLocks noGrp="1"/>
          </p:cNvSpPr>
          <p:nvPr>
            <p:ph type="title"/>
          </p:nvPr>
        </p:nvSpPr>
        <p:spPr>
          <a:xfrm>
            <a:off x="1614115" y="383066"/>
            <a:ext cx="578855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Weather Classification Web</a:t>
            </a:r>
            <a:endParaRPr dirty="0"/>
          </a:p>
        </p:txBody>
      </p:sp>
      <p:pic>
        <p:nvPicPr>
          <p:cNvPr id="3" name="Picture 2" descr="A screenshot of a computer&#10;&#10;Description automatically generated">
            <a:extLst>
              <a:ext uri="{FF2B5EF4-FFF2-40B4-BE49-F238E27FC236}">
                <a16:creationId xmlns:a16="http://schemas.microsoft.com/office/drawing/2014/main" id="{0A8F569F-73A6-CF8E-73DE-68542C9C7FE5}"/>
              </a:ext>
            </a:extLst>
          </p:cNvPr>
          <p:cNvPicPr>
            <a:picLocks noChangeAspect="1"/>
          </p:cNvPicPr>
          <p:nvPr/>
        </p:nvPicPr>
        <p:blipFill>
          <a:blip r:embed="rId3"/>
          <a:stretch>
            <a:fillRect/>
          </a:stretch>
        </p:blipFill>
        <p:spPr>
          <a:xfrm>
            <a:off x="2663687" y="1185980"/>
            <a:ext cx="5677138" cy="3428868"/>
          </a:xfrm>
          <a:prstGeom prst="rect">
            <a:avLst/>
          </a:prstGeom>
        </p:spPr>
      </p:pic>
      <p:sp>
        <p:nvSpPr>
          <p:cNvPr id="4" name="Rectangle: Rounded Corners 11">
            <a:extLst>
              <a:ext uri="{FF2B5EF4-FFF2-40B4-BE49-F238E27FC236}">
                <a16:creationId xmlns:a16="http://schemas.microsoft.com/office/drawing/2014/main" id="{F010FF35-0D0F-833B-36A1-EC2E331D45F6}"/>
              </a:ext>
            </a:extLst>
          </p:cNvPr>
          <p:cNvSpPr/>
          <p:nvPr/>
        </p:nvSpPr>
        <p:spPr>
          <a:xfrm>
            <a:off x="634320" y="2336426"/>
            <a:ext cx="1639753" cy="470647"/>
          </a:xfrm>
          <a:prstGeom prst="roundRect">
            <a:avLst/>
          </a:prstGeom>
          <a:solidFill>
            <a:schemeClr val="bg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Deploy our model using flask</a:t>
            </a:r>
          </a:p>
        </p:txBody>
      </p:sp>
    </p:spTree>
    <p:extLst>
      <p:ext uri="{BB962C8B-B14F-4D97-AF65-F5344CB8AC3E}">
        <p14:creationId xmlns:p14="http://schemas.microsoft.com/office/powerpoint/2010/main" val="2382749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4" name="Google Shape;762;p70">
            <a:extLst>
              <a:ext uri="{FF2B5EF4-FFF2-40B4-BE49-F238E27FC236}">
                <a16:creationId xmlns:a16="http://schemas.microsoft.com/office/drawing/2014/main" id="{CF16585F-12A2-BD03-02E0-48501CC86C19}"/>
              </a:ext>
            </a:extLst>
          </p:cNvPr>
          <p:cNvSpPr txBox="1">
            <a:spLocks noGrp="1"/>
          </p:cNvSpPr>
          <p:nvPr>
            <p:ph type="title"/>
          </p:nvPr>
        </p:nvSpPr>
        <p:spPr>
          <a:xfrm>
            <a:off x="4125775" y="2138901"/>
            <a:ext cx="3725930" cy="12200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t>Thanks!</a:t>
            </a:r>
            <a:endParaRPr sz="6600" dirty="0"/>
          </a:p>
        </p:txBody>
      </p:sp>
      <p:grpSp>
        <p:nvGrpSpPr>
          <p:cNvPr id="5" name="Google Shape;765;p70">
            <a:extLst>
              <a:ext uri="{FF2B5EF4-FFF2-40B4-BE49-F238E27FC236}">
                <a16:creationId xmlns:a16="http://schemas.microsoft.com/office/drawing/2014/main" id="{1185C994-D317-7518-797B-5B64D64D46EA}"/>
              </a:ext>
            </a:extLst>
          </p:cNvPr>
          <p:cNvGrpSpPr/>
          <p:nvPr/>
        </p:nvGrpSpPr>
        <p:grpSpPr>
          <a:xfrm>
            <a:off x="836925" y="917800"/>
            <a:ext cx="2454050" cy="3307900"/>
            <a:chOff x="713225" y="1106275"/>
            <a:chExt cx="2454050" cy="3307900"/>
          </a:xfrm>
        </p:grpSpPr>
        <p:pic>
          <p:nvPicPr>
            <p:cNvPr id="6" name="Google Shape;766;p70">
              <a:extLst>
                <a:ext uri="{FF2B5EF4-FFF2-40B4-BE49-F238E27FC236}">
                  <a16:creationId xmlns:a16="http://schemas.microsoft.com/office/drawing/2014/main" id="{97A5D785-9005-0473-5A30-16AEAF67360A}"/>
                </a:ext>
              </a:extLst>
            </p:cNvPr>
            <p:cNvPicPr preferRelativeResize="0"/>
            <p:nvPr/>
          </p:nvPicPr>
          <p:blipFill>
            <a:blip r:embed="rId3">
              <a:alphaModFix/>
            </a:blip>
            <a:stretch>
              <a:fillRect/>
            </a:stretch>
          </p:blipFill>
          <p:spPr>
            <a:xfrm>
              <a:off x="713225" y="3241400"/>
              <a:ext cx="1144850" cy="1144850"/>
            </a:xfrm>
            <a:prstGeom prst="rect">
              <a:avLst/>
            </a:prstGeom>
            <a:noFill/>
            <a:ln>
              <a:noFill/>
            </a:ln>
            <a:effectLst>
              <a:outerShdw blurRad="214313" dist="142875" dir="5400000" algn="bl" rotWithShape="0">
                <a:srgbClr val="000000">
                  <a:alpha val="10000"/>
                </a:srgbClr>
              </a:outerShdw>
            </a:effectLst>
          </p:spPr>
        </p:pic>
        <p:pic>
          <p:nvPicPr>
            <p:cNvPr id="7" name="Google Shape;767;p70">
              <a:extLst>
                <a:ext uri="{FF2B5EF4-FFF2-40B4-BE49-F238E27FC236}">
                  <a16:creationId xmlns:a16="http://schemas.microsoft.com/office/drawing/2014/main" id="{0F4AA94E-95AC-BAFD-4CF3-9269E3022068}"/>
                </a:ext>
              </a:extLst>
            </p:cNvPr>
            <p:cNvPicPr preferRelativeResize="0"/>
            <p:nvPr/>
          </p:nvPicPr>
          <p:blipFill>
            <a:blip r:embed="rId4">
              <a:alphaModFix/>
            </a:blip>
            <a:stretch>
              <a:fillRect/>
            </a:stretch>
          </p:blipFill>
          <p:spPr>
            <a:xfrm>
              <a:off x="713225" y="1296450"/>
              <a:ext cx="1359075" cy="1359075"/>
            </a:xfrm>
            <a:prstGeom prst="rect">
              <a:avLst/>
            </a:prstGeom>
            <a:noFill/>
            <a:ln>
              <a:noFill/>
            </a:ln>
            <a:effectLst>
              <a:outerShdw blurRad="214313" dist="142875" dir="5400000" algn="bl" rotWithShape="0">
                <a:srgbClr val="000000">
                  <a:alpha val="10000"/>
                </a:srgbClr>
              </a:outerShdw>
            </a:effectLst>
          </p:spPr>
        </p:pic>
        <p:pic>
          <p:nvPicPr>
            <p:cNvPr id="8" name="Google Shape;768;p70">
              <a:extLst>
                <a:ext uri="{FF2B5EF4-FFF2-40B4-BE49-F238E27FC236}">
                  <a16:creationId xmlns:a16="http://schemas.microsoft.com/office/drawing/2014/main" id="{B4F42F88-93BC-275B-DA6A-F5CE819F4CF1}"/>
                </a:ext>
              </a:extLst>
            </p:cNvPr>
            <p:cNvPicPr preferRelativeResize="0"/>
            <p:nvPr/>
          </p:nvPicPr>
          <p:blipFill>
            <a:blip r:embed="rId3">
              <a:alphaModFix/>
            </a:blip>
            <a:stretch>
              <a:fillRect/>
            </a:stretch>
          </p:blipFill>
          <p:spPr>
            <a:xfrm>
              <a:off x="2072300" y="1106275"/>
              <a:ext cx="761500" cy="761500"/>
            </a:xfrm>
            <a:prstGeom prst="rect">
              <a:avLst/>
            </a:prstGeom>
            <a:noFill/>
            <a:ln>
              <a:noFill/>
            </a:ln>
            <a:effectLst>
              <a:outerShdw blurRad="214313" dist="142875" dir="5400000" algn="bl" rotWithShape="0">
                <a:srgbClr val="000000">
                  <a:alpha val="10000"/>
                </a:srgbClr>
              </a:outerShdw>
            </a:effectLst>
          </p:spPr>
        </p:pic>
        <p:pic>
          <p:nvPicPr>
            <p:cNvPr id="9" name="Google Shape;769;p70">
              <a:extLst>
                <a:ext uri="{FF2B5EF4-FFF2-40B4-BE49-F238E27FC236}">
                  <a16:creationId xmlns:a16="http://schemas.microsoft.com/office/drawing/2014/main" id="{0FD23F38-2381-9617-6D47-6D8A7AF57F8C}"/>
                </a:ext>
              </a:extLst>
            </p:cNvPr>
            <p:cNvPicPr preferRelativeResize="0"/>
            <p:nvPr/>
          </p:nvPicPr>
          <p:blipFill>
            <a:blip r:embed="rId5">
              <a:alphaModFix/>
            </a:blip>
            <a:stretch>
              <a:fillRect/>
            </a:stretch>
          </p:blipFill>
          <p:spPr>
            <a:xfrm>
              <a:off x="1187913" y="1867775"/>
              <a:ext cx="1619250" cy="1619250"/>
            </a:xfrm>
            <a:prstGeom prst="rect">
              <a:avLst/>
            </a:prstGeom>
            <a:noFill/>
            <a:ln>
              <a:noFill/>
            </a:ln>
            <a:effectLst>
              <a:outerShdw blurRad="214313" dist="142875" dir="5400000" algn="bl" rotWithShape="0">
                <a:srgbClr val="000000">
                  <a:alpha val="10000"/>
                </a:srgbClr>
              </a:outerShdw>
            </a:effectLst>
          </p:spPr>
        </p:pic>
        <p:pic>
          <p:nvPicPr>
            <p:cNvPr id="10" name="Google Shape;770;p70">
              <a:extLst>
                <a:ext uri="{FF2B5EF4-FFF2-40B4-BE49-F238E27FC236}">
                  <a16:creationId xmlns:a16="http://schemas.microsoft.com/office/drawing/2014/main" id="{C5883014-9E8D-087F-0074-F6EC05BD35EC}"/>
                </a:ext>
              </a:extLst>
            </p:cNvPr>
            <p:cNvPicPr preferRelativeResize="0"/>
            <p:nvPr/>
          </p:nvPicPr>
          <p:blipFill>
            <a:blip r:embed="rId4">
              <a:alphaModFix/>
            </a:blip>
            <a:stretch>
              <a:fillRect/>
            </a:stretch>
          </p:blipFill>
          <p:spPr>
            <a:xfrm>
              <a:off x="1548025" y="2794925"/>
              <a:ext cx="1619250" cy="1619250"/>
            </a:xfrm>
            <a:prstGeom prst="rect">
              <a:avLst/>
            </a:prstGeom>
            <a:noFill/>
            <a:ln>
              <a:noFill/>
            </a:ln>
            <a:effectLst>
              <a:outerShdw blurRad="214313" dist="142875" dir="5400000" algn="bl" rotWithShape="0">
                <a:srgbClr val="000000">
                  <a:alpha val="10000"/>
                </a:srgbClr>
              </a:outerShdw>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34" name="Google Shape;234;p38"/>
          <p:cNvSpPr txBox="1">
            <a:spLocks noGrp="1"/>
          </p:cNvSpPr>
          <p:nvPr>
            <p:ph type="title" idx="7"/>
          </p:nvPr>
        </p:nvSpPr>
        <p:spPr>
          <a:xfrm>
            <a:off x="720000" y="1249520"/>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35" name="Google Shape;235;p38"/>
          <p:cNvSpPr txBox="1">
            <a:spLocks noGrp="1"/>
          </p:cNvSpPr>
          <p:nvPr>
            <p:ph type="title" idx="8"/>
          </p:nvPr>
        </p:nvSpPr>
        <p:spPr>
          <a:xfrm>
            <a:off x="720000" y="28771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36" name="Google Shape;236;p38"/>
          <p:cNvSpPr txBox="1">
            <a:spLocks noGrp="1"/>
          </p:cNvSpPr>
          <p:nvPr>
            <p:ph type="title" idx="9"/>
          </p:nvPr>
        </p:nvSpPr>
        <p:spPr>
          <a:xfrm>
            <a:off x="3419271" y="1249520"/>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38" name="Google Shape;238;p38"/>
          <p:cNvSpPr txBox="1">
            <a:spLocks noGrp="1"/>
          </p:cNvSpPr>
          <p:nvPr>
            <p:ph type="title" idx="14"/>
          </p:nvPr>
        </p:nvSpPr>
        <p:spPr>
          <a:xfrm>
            <a:off x="6118549" y="1249520"/>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40" name="Google Shape;240;p38"/>
          <p:cNvSpPr txBox="1">
            <a:spLocks noGrp="1"/>
          </p:cNvSpPr>
          <p:nvPr>
            <p:ph type="subTitle" idx="16"/>
          </p:nvPr>
        </p:nvSpPr>
        <p:spPr>
          <a:xfrm>
            <a:off x="720000" y="1718612"/>
            <a:ext cx="23055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41" name="Google Shape;241;p38"/>
          <p:cNvSpPr txBox="1">
            <a:spLocks noGrp="1"/>
          </p:cNvSpPr>
          <p:nvPr>
            <p:ph type="subTitle" idx="17"/>
          </p:nvPr>
        </p:nvSpPr>
        <p:spPr>
          <a:xfrm>
            <a:off x="3419271" y="1718612"/>
            <a:ext cx="23055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Approach</a:t>
            </a:r>
            <a:endParaRPr dirty="0"/>
          </a:p>
        </p:txBody>
      </p:sp>
      <p:sp>
        <p:nvSpPr>
          <p:cNvPr id="242" name="Google Shape;242;p38"/>
          <p:cNvSpPr txBox="1">
            <a:spLocks noGrp="1"/>
          </p:cNvSpPr>
          <p:nvPr>
            <p:ph type="subTitle" idx="18"/>
          </p:nvPr>
        </p:nvSpPr>
        <p:spPr>
          <a:xfrm>
            <a:off x="6118549" y="1718612"/>
            <a:ext cx="2305500" cy="554100"/>
          </a:xfrm>
          <a:prstGeom prst="rect">
            <a:avLst/>
          </a:prstGeom>
        </p:spPr>
        <p:txBody>
          <a:bodyPr spcFirstLastPara="1" wrap="square" lIns="91425" tIns="91425" rIns="91425" bIns="91425" anchor="b" anchorCtr="0">
            <a:noAutofit/>
          </a:bodyPr>
          <a:lstStyle/>
          <a:p>
            <a:pPr marL="0" indent="0"/>
            <a:r>
              <a:rPr lang="en-US" dirty="0"/>
              <a:t>Results</a:t>
            </a:r>
          </a:p>
        </p:txBody>
      </p:sp>
      <p:sp>
        <p:nvSpPr>
          <p:cNvPr id="243" name="Google Shape;243;p38"/>
          <p:cNvSpPr txBox="1">
            <a:spLocks noGrp="1"/>
          </p:cNvSpPr>
          <p:nvPr>
            <p:ph type="subTitle" idx="19"/>
          </p:nvPr>
        </p:nvSpPr>
        <p:spPr>
          <a:xfrm>
            <a:off x="720000" y="3346275"/>
            <a:ext cx="2305500" cy="554100"/>
          </a:xfrm>
          <a:prstGeom prst="rect">
            <a:avLst/>
          </a:prstGeom>
        </p:spPr>
        <p:txBody>
          <a:bodyPr spcFirstLastPara="1" wrap="square" lIns="91425" tIns="91425" rIns="91425" bIns="91425" anchor="b" anchorCtr="0">
            <a:noAutofit/>
          </a:bodyPr>
          <a:lstStyle/>
          <a:p>
            <a:r>
              <a:rPr lang="en-US" dirty="0"/>
              <a:t>Deployment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p:nvPr/>
        </p:nvSpPr>
        <p:spPr>
          <a:xfrm>
            <a:off x="476400" y="1149500"/>
            <a:ext cx="8191200" cy="3127500"/>
          </a:xfrm>
          <a:prstGeom prst="roundRect">
            <a:avLst>
              <a:gd name="adj" fmla="val 10022"/>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68" name="Google Shape;268;p41"/>
          <p:cNvSpPr txBox="1">
            <a:spLocks noGrp="1"/>
          </p:cNvSpPr>
          <p:nvPr>
            <p:ph type="title"/>
          </p:nvPr>
        </p:nvSpPr>
        <p:spPr>
          <a:xfrm>
            <a:off x="3731275" y="2020550"/>
            <a:ext cx="4656600" cy="95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grpSp>
        <p:nvGrpSpPr>
          <p:cNvPr id="270" name="Google Shape;270;p41"/>
          <p:cNvGrpSpPr/>
          <p:nvPr/>
        </p:nvGrpSpPr>
        <p:grpSpPr>
          <a:xfrm flipH="1">
            <a:off x="957654" y="1491620"/>
            <a:ext cx="2236978" cy="2443268"/>
            <a:chOff x="612100" y="614862"/>
            <a:chExt cx="2714450" cy="2964772"/>
          </a:xfrm>
        </p:grpSpPr>
        <p:pic>
          <p:nvPicPr>
            <p:cNvPr id="271" name="Google Shape;271;p41"/>
            <p:cNvPicPr preferRelativeResize="0"/>
            <p:nvPr/>
          </p:nvPicPr>
          <p:blipFill>
            <a:blip r:embed="rId3">
              <a:alphaModFix/>
            </a:blip>
            <a:stretch>
              <a:fillRect/>
            </a:stretch>
          </p:blipFill>
          <p:spPr>
            <a:xfrm rot="-5">
              <a:off x="1236150" y="1036489"/>
              <a:ext cx="1881350" cy="1881323"/>
            </a:xfrm>
            <a:prstGeom prst="rect">
              <a:avLst/>
            </a:prstGeom>
            <a:noFill/>
            <a:ln>
              <a:noFill/>
            </a:ln>
            <a:effectLst>
              <a:outerShdw blurRad="242888" dist="142875" dir="5400000" algn="bl" rotWithShape="0">
                <a:srgbClr val="000000">
                  <a:alpha val="9000"/>
                </a:srgbClr>
              </a:outerShdw>
            </a:effectLst>
          </p:spPr>
        </p:pic>
        <p:pic>
          <p:nvPicPr>
            <p:cNvPr id="272" name="Google Shape;272;p41"/>
            <p:cNvPicPr preferRelativeResize="0"/>
            <p:nvPr/>
          </p:nvPicPr>
          <p:blipFill>
            <a:blip r:embed="rId4">
              <a:alphaModFix/>
            </a:blip>
            <a:stretch>
              <a:fillRect/>
            </a:stretch>
          </p:blipFill>
          <p:spPr>
            <a:xfrm>
              <a:off x="846200" y="614862"/>
              <a:ext cx="1468800" cy="1468800"/>
            </a:xfrm>
            <a:prstGeom prst="rect">
              <a:avLst/>
            </a:prstGeom>
            <a:noFill/>
            <a:ln>
              <a:noFill/>
            </a:ln>
            <a:effectLst>
              <a:outerShdw blurRad="214313" dist="152400" dir="5400000" algn="bl" rotWithShape="0">
                <a:srgbClr val="000000">
                  <a:alpha val="11000"/>
                </a:srgbClr>
              </a:outerShdw>
            </a:effectLst>
          </p:spPr>
        </p:pic>
        <p:pic>
          <p:nvPicPr>
            <p:cNvPr id="273" name="Google Shape;273;p41"/>
            <p:cNvPicPr preferRelativeResize="0"/>
            <p:nvPr/>
          </p:nvPicPr>
          <p:blipFill>
            <a:blip r:embed="rId5">
              <a:alphaModFix/>
            </a:blip>
            <a:stretch>
              <a:fillRect/>
            </a:stretch>
          </p:blipFill>
          <p:spPr>
            <a:xfrm>
              <a:off x="1772878" y="2025964"/>
              <a:ext cx="1553672" cy="1553670"/>
            </a:xfrm>
            <a:prstGeom prst="rect">
              <a:avLst/>
            </a:prstGeom>
            <a:noFill/>
            <a:ln>
              <a:noFill/>
            </a:ln>
            <a:effectLst>
              <a:outerShdw blurRad="214313" dist="152400" dir="5400000" algn="bl" rotWithShape="0">
                <a:srgbClr val="000000">
                  <a:alpha val="11000"/>
                </a:srgbClr>
              </a:outerShdw>
            </a:effectLst>
          </p:spPr>
        </p:pic>
        <p:pic>
          <p:nvPicPr>
            <p:cNvPr id="274" name="Google Shape;274;p41"/>
            <p:cNvPicPr preferRelativeResize="0"/>
            <p:nvPr/>
          </p:nvPicPr>
          <p:blipFill>
            <a:blip r:embed="rId6">
              <a:alphaModFix/>
            </a:blip>
            <a:stretch>
              <a:fillRect/>
            </a:stretch>
          </p:blipFill>
          <p:spPr>
            <a:xfrm>
              <a:off x="612100" y="1572011"/>
              <a:ext cx="1937002" cy="1937000"/>
            </a:xfrm>
            <a:prstGeom prst="rect">
              <a:avLst/>
            </a:prstGeom>
            <a:noFill/>
            <a:ln>
              <a:noFill/>
            </a:ln>
            <a:effectLst>
              <a:outerShdw blurRad="214313" dist="152400" dir="5400000" algn="bl" rotWithShape="0">
                <a:srgbClr val="000000">
                  <a:alpha val="11000"/>
                </a:srgbClr>
              </a:outerShdw>
            </a:effectLst>
          </p:spPr>
        </p:pic>
      </p:grpSp>
      <p:sp>
        <p:nvSpPr>
          <p:cNvPr id="275" name="Google Shape;275;p41"/>
          <p:cNvSpPr/>
          <p:nvPr/>
        </p:nvSpPr>
        <p:spPr>
          <a:xfrm>
            <a:off x="3559050" y="731494"/>
            <a:ext cx="2025900" cy="895500"/>
          </a:xfrm>
          <a:prstGeom prst="roundRect">
            <a:avLst>
              <a:gd name="adj" fmla="val 50000"/>
            </a:avLst>
          </a:prstGeom>
          <a:solidFill>
            <a:schemeClr val="accent2"/>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76" name="Google Shape;276;p41"/>
          <p:cNvSpPr txBox="1">
            <a:spLocks noGrp="1"/>
          </p:cNvSpPr>
          <p:nvPr>
            <p:ph type="title" idx="2"/>
          </p:nvPr>
        </p:nvSpPr>
        <p:spPr>
          <a:xfrm>
            <a:off x="3745950" y="763594"/>
            <a:ext cx="1652100" cy="8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Importance of Knowing Weather Conditions</a:t>
            </a:r>
            <a:endParaRPr sz="2400" dirty="0"/>
          </a:p>
        </p:txBody>
      </p:sp>
      <p:sp>
        <p:nvSpPr>
          <p:cNvPr id="252" name="Google Shape;252;p39"/>
          <p:cNvSpPr txBox="1">
            <a:spLocks noGrp="1"/>
          </p:cNvSpPr>
          <p:nvPr>
            <p:ph type="subTitle" idx="2"/>
          </p:nvPr>
        </p:nvSpPr>
        <p:spPr>
          <a:xfrm>
            <a:off x="720000" y="1094225"/>
            <a:ext cx="7704000" cy="2316885"/>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Arial" panose="020B0604020202020204" pitchFamily="34" charset="0"/>
              <a:buChar char="•"/>
            </a:pPr>
            <a:r>
              <a:rPr lang="en-US" dirty="0"/>
              <a:t>In various industries, the ability to accurately assess current and historical weather conditions is crucial for effective decision-making and operational optimization.</a:t>
            </a:r>
          </a:p>
          <a:p>
            <a:pPr marL="285750" lvl="0" indent="-285750" algn="just" rtl="0">
              <a:spcBef>
                <a:spcPts val="0"/>
              </a:spcBef>
              <a:spcAft>
                <a:spcPts val="0"/>
              </a:spcAft>
              <a:buFont typeface="Arial" panose="020B0604020202020204" pitchFamily="34" charset="0"/>
              <a:buChar char="•"/>
            </a:pPr>
            <a:r>
              <a:rPr lang="en-US" dirty="0"/>
              <a:t>For instance, farmers might look at the current weather to decide if the sprinklers should be turned on or off. Ski resort operators might choose to enable snowmaking machines based on varying weather conditions across the mountain. Construction workers might plan out the supplies and rain gear they’ll need for a remote job site. Racing games like Formula One (F1) might deiced to change the tires of the car from the ordinary one to the full wet tires which used in heavy raining.</a:t>
            </a:r>
          </a:p>
          <a:p>
            <a:pPr marL="0" lvl="0" indent="0" algn="just" rtl="0">
              <a:spcBef>
                <a:spcPts val="0"/>
              </a:spcBef>
              <a:spcAft>
                <a:spcPts val="0"/>
              </a:spcAft>
              <a:buNone/>
            </a:pPr>
            <a:endParaRPr lang="en-US" dirty="0"/>
          </a:p>
        </p:txBody>
      </p:sp>
      <p:pic>
        <p:nvPicPr>
          <p:cNvPr id="1026" name="Picture 2" descr="invest in Centre Pivot or Lateral Move Systems | Irrigazette">
            <a:extLst>
              <a:ext uri="{FF2B5EF4-FFF2-40B4-BE49-F238E27FC236}">
                <a16:creationId xmlns:a16="http://schemas.microsoft.com/office/drawing/2014/main" id="{1A58F2D1-ED70-F1C9-6B75-9332813A8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984" y="3327122"/>
            <a:ext cx="1283639" cy="12836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relli boss agrees with 'useless' Wet tyre claims | RacingNews365">
            <a:extLst>
              <a:ext uri="{FF2B5EF4-FFF2-40B4-BE49-F238E27FC236}">
                <a16:creationId xmlns:a16="http://schemas.microsoft.com/office/drawing/2014/main" id="{3E72D1EC-D6EC-1085-E213-384D2AA05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3589" y="3327121"/>
            <a:ext cx="1750088" cy="12836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0"/>
          <p:cNvSpPr txBox="1">
            <a:spLocks noGrp="1"/>
          </p:cNvSpPr>
          <p:nvPr>
            <p:ph type="subTitle" idx="1"/>
          </p:nvPr>
        </p:nvSpPr>
        <p:spPr>
          <a:xfrm>
            <a:off x="1253008" y="2197828"/>
            <a:ext cx="3843777" cy="152338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Currently, making such decisions can require manually looking at video feeds from remote cameras, relying on weather forecasts, or simply looking out the window.</a:t>
            </a:r>
            <a:endParaRPr dirty="0"/>
          </a:p>
        </p:txBody>
      </p:sp>
      <p:sp>
        <p:nvSpPr>
          <p:cNvPr id="258" name="Google Shape;258;p40"/>
          <p:cNvSpPr txBox="1">
            <a:spLocks noGrp="1"/>
          </p:cNvSpPr>
          <p:nvPr>
            <p:ph type="title"/>
          </p:nvPr>
        </p:nvSpPr>
        <p:spPr>
          <a:xfrm>
            <a:off x="1099375" y="1148472"/>
            <a:ext cx="4092827" cy="7473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Traditional Way</a:t>
            </a:r>
            <a:endParaRPr sz="3600" dirty="0"/>
          </a:p>
        </p:txBody>
      </p:sp>
      <p:grpSp>
        <p:nvGrpSpPr>
          <p:cNvPr id="259" name="Google Shape;259;p40"/>
          <p:cNvGrpSpPr/>
          <p:nvPr/>
        </p:nvGrpSpPr>
        <p:grpSpPr>
          <a:xfrm>
            <a:off x="5410765" y="1148472"/>
            <a:ext cx="2238987" cy="2846410"/>
            <a:chOff x="5291225" y="996363"/>
            <a:chExt cx="2478400" cy="3150775"/>
          </a:xfrm>
        </p:grpSpPr>
        <p:pic>
          <p:nvPicPr>
            <p:cNvPr id="260" name="Google Shape;260;p40"/>
            <p:cNvPicPr preferRelativeResize="0"/>
            <p:nvPr/>
          </p:nvPicPr>
          <p:blipFill>
            <a:blip r:embed="rId3">
              <a:alphaModFix/>
            </a:blip>
            <a:stretch>
              <a:fillRect/>
            </a:stretch>
          </p:blipFill>
          <p:spPr>
            <a:xfrm flipH="1">
              <a:off x="5291225" y="1651288"/>
              <a:ext cx="1619250" cy="1619250"/>
            </a:xfrm>
            <a:prstGeom prst="rect">
              <a:avLst/>
            </a:prstGeom>
            <a:noFill/>
            <a:ln>
              <a:noFill/>
            </a:ln>
            <a:effectLst>
              <a:outerShdw blurRad="214313" dist="142875" dir="5400000" algn="bl" rotWithShape="0">
                <a:srgbClr val="000000">
                  <a:alpha val="10000"/>
                </a:srgbClr>
              </a:outerShdw>
            </a:effectLst>
          </p:spPr>
        </p:pic>
        <p:pic>
          <p:nvPicPr>
            <p:cNvPr id="261" name="Google Shape;261;p40"/>
            <p:cNvPicPr preferRelativeResize="0"/>
            <p:nvPr/>
          </p:nvPicPr>
          <p:blipFill>
            <a:blip r:embed="rId4">
              <a:alphaModFix/>
            </a:blip>
            <a:stretch>
              <a:fillRect/>
            </a:stretch>
          </p:blipFill>
          <p:spPr>
            <a:xfrm flipH="1">
              <a:off x="5917400" y="2527888"/>
              <a:ext cx="1619250" cy="1619250"/>
            </a:xfrm>
            <a:prstGeom prst="rect">
              <a:avLst/>
            </a:prstGeom>
            <a:noFill/>
            <a:ln>
              <a:noFill/>
            </a:ln>
            <a:effectLst>
              <a:outerShdw blurRad="214313" dist="142875" dir="5400000" algn="bl" rotWithShape="0">
                <a:srgbClr val="000000">
                  <a:alpha val="10000"/>
                </a:srgbClr>
              </a:outerShdw>
            </a:effectLst>
          </p:spPr>
        </p:pic>
        <p:pic>
          <p:nvPicPr>
            <p:cNvPr id="262" name="Google Shape;262;p40"/>
            <p:cNvPicPr preferRelativeResize="0"/>
            <p:nvPr/>
          </p:nvPicPr>
          <p:blipFill>
            <a:blip r:embed="rId5">
              <a:alphaModFix/>
            </a:blip>
            <a:stretch>
              <a:fillRect/>
            </a:stretch>
          </p:blipFill>
          <p:spPr>
            <a:xfrm flipH="1">
              <a:off x="6150375" y="996363"/>
              <a:ext cx="1619250" cy="1619250"/>
            </a:xfrm>
            <a:prstGeom prst="rect">
              <a:avLst/>
            </a:prstGeom>
            <a:noFill/>
            <a:ln>
              <a:noFill/>
            </a:ln>
            <a:effectLst>
              <a:outerShdw blurRad="214313" dist="142875" dir="5400000" algn="bl" rotWithShape="0">
                <a:srgbClr val="000000">
                  <a:alpha val="10000"/>
                </a:srgbClr>
              </a:outerShdw>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2074093" y="429259"/>
            <a:ext cx="1701581" cy="6413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t>AI</a:t>
            </a:r>
            <a:r>
              <a:rPr lang="en-US" dirty="0"/>
              <a:t> Way</a:t>
            </a:r>
            <a:endParaRPr dirty="0"/>
          </a:p>
        </p:txBody>
      </p:sp>
      <p:sp>
        <p:nvSpPr>
          <p:cNvPr id="282" name="Google Shape;282;p42"/>
          <p:cNvSpPr txBox="1">
            <a:spLocks noGrp="1"/>
          </p:cNvSpPr>
          <p:nvPr>
            <p:ph type="subTitle" idx="1"/>
          </p:nvPr>
        </p:nvSpPr>
        <p:spPr>
          <a:xfrm>
            <a:off x="713227" y="1070635"/>
            <a:ext cx="4423315" cy="3149699"/>
          </a:xfrm>
          <a:prstGeom prst="rect">
            <a:avLst/>
          </a:prstGeom>
        </p:spPr>
        <p:txBody>
          <a:bodyPr spcFirstLastPara="1" wrap="square" lIns="91425" tIns="91425" rIns="91425" bIns="91425" anchor="t" anchorCtr="0">
            <a:noAutofit/>
          </a:bodyPr>
          <a:lstStyle/>
          <a:p>
            <a:pPr marL="285750" indent="-285750" algn="just">
              <a:buSzPts val="1100"/>
            </a:pPr>
            <a:r>
              <a:rPr lang="en-US" dirty="0"/>
              <a:t>Using </a:t>
            </a:r>
            <a:r>
              <a:rPr lang="en-US" b="1" dirty="0"/>
              <a:t>deep learning (DL)</a:t>
            </a:r>
            <a:r>
              <a:rPr lang="en-US" dirty="0"/>
              <a:t> offers the potential to automate this by providing a </a:t>
            </a:r>
            <a:r>
              <a:rPr lang="en-US" b="1" dirty="0"/>
              <a:t>digital eye</a:t>
            </a:r>
            <a:r>
              <a:rPr lang="en-US" dirty="0"/>
              <a:t>.</a:t>
            </a:r>
          </a:p>
          <a:p>
            <a:pPr marL="285750" indent="-285750" algn="just">
              <a:buSzPts val="1100"/>
            </a:pPr>
            <a:r>
              <a:rPr lang="en-US" dirty="0"/>
              <a:t>More specifically, if an image recognition DL model could be built to identify conditions by simply looking at images of the weather, it could be deployed in scenarios like those described above.</a:t>
            </a:r>
          </a:p>
          <a:p>
            <a:pPr marL="285750" indent="-285750" algn="just">
              <a:buSzPts val="1100"/>
            </a:pPr>
            <a:r>
              <a:rPr lang="en-US" dirty="0"/>
              <a:t>For example, a camera feed on a farm could be processed by an DL model deployed on an IoT device at the edge (e.g., on a smart camera). That model can then be used to automatically determine the current weather conditions and enable or disable sprinkler valves accordingly.</a:t>
            </a:r>
          </a:p>
        </p:txBody>
      </p:sp>
      <p:grpSp>
        <p:nvGrpSpPr>
          <p:cNvPr id="283" name="Google Shape;283;p42"/>
          <p:cNvGrpSpPr/>
          <p:nvPr/>
        </p:nvGrpSpPr>
        <p:grpSpPr>
          <a:xfrm>
            <a:off x="5860112" y="1380527"/>
            <a:ext cx="2252608" cy="2382445"/>
            <a:chOff x="938250" y="996850"/>
            <a:chExt cx="3029250" cy="3049725"/>
          </a:xfrm>
        </p:grpSpPr>
        <p:pic>
          <p:nvPicPr>
            <p:cNvPr id="284" name="Google Shape;284;p42"/>
            <p:cNvPicPr preferRelativeResize="0"/>
            <p:nvPr/>
          </p:nvPicPr>
          <p:blipFill>
            <a:blip r:embed="rId3">
              <a:alphaModFix/>
            </a:blip>
            <a:stretch>
              <a:fillRect/>
            </a:stretch>
          </p:blipFill>
          <p:spPr>
            <a:xfrm>
              <a:off x="1594188" y="1641850"/>
              <a:ext cx="1619250" cy="1619250"/>
            </a:xfrm>
            <a:prstGeom prst="rect">
              <a:avLst/>
            </a:prstGeom>
            <a:noFill/>
            <a:ln>
              <a:noFill/>
            </a:ln>
            <a:effectLst>
              <a:outerShdw blurRad="214313" dist="152400" dir="5400000" algn="bl" rotWithShape="0">
                <a:srgbClr val="000000">
                  <a:alpha val="11000"/>
                </a:srgbClr>
              </a:outerShdw>
            </a:effectLst>
          </p:spPr>
        </p:pic>
        <p:pic>
          <p:nvPicPr>
            <p:cNvPr id="285" name="Google Shape;285;p42"/>
            <p:cNvPicPr preferRelativeResize="0"/>
            <p:nvPr/>
          </p:nvPicPr>
          <p:blipFill>
            <a:blip r:embed="rId4">
              <a:alphaModFix/>
            </a:blip>
            <a:stretch>
              <a:fillRect/>
            </a:stretch>
          </p:blipFill>
          <p:spPr>
            <a:xfrm>
              <a:off x="938250" y="996850"/>
              <a:ext cx="1619250" cy="1619250"/>
            </a:xfrm>
            <a:prstGeom prst="rect">
              <a:avLst/>
            </a:prstGeom>
            <a:noFill/>
            <a:ln>
              <a:noFill/>
            </a:ln>
            <a:effectLst>
              <a:outerShdw blurRad="214313" dist="152400" dir="5400000" algn="bl" rotWithShape="0">
                <a:srgbClr val="000000">
                  <a:alpha val="11000"/>
                </a:srgbClr>
              </a:outerShdw>
            </a:effectLst>
          </p:spPr>
        </p:pic>
        <p:pic>
          <p:nvPicPr>
            <p:cNvPr id="286" name="Google Shape;286;p42"/>
            <p:cNvPicPr preferRelativeResize="0"/>
            <p:nvPr/>
          </p:nvPicPr>
          <p:blipFill>
            <a:blip r:embed="rId5">
              <a:alphaModFix/>
            </a:blip>
            <a:stretch>
              <a:fillRect/>
            </a:stretch>
          </p:blipFill>
          <p:spPr>
            <a:xfrm>
              <a:off x="2348250" y="2427325"/>
              <a:ext cx="1619250" cy="1619250"/>
            </a:xfrm>
            <a:prstGeom prst="rect">
              <a:avLst/>
            </a:prstGeom>
            <a:noFill/>
            <a:ln>
              <a:noFill/>
            </a:ln>
            <a:effectLst>
              <a:outerShdw blurRad="214313" dist="152400" dir="5400000" algn="bl" rotWithShape="0">
                <a:srgbClr val="000000">
                  <a:alpha val="11000"/>
                </a:srgbClr>
              </a:outerShdw>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6" name="Google Shape;296;p43"/>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Taking Action!!</a:t>
            </a:r>
            <a:endParaRPr dirty="0"/>
          </a:p>
        </p:txBody>
      </p:sp>
      <p:sp>
        <p:nvSpPr>
          <p:cNvPr id="3" name="TextBox 2">
            <a:extLst>
              <a:ext uri="{FF2B5EF4-FFF2-40B4-BE49-F238E27FC236}">
                <a16:creationId xmlns:a16="http://schemas.microsoft.com/office/drawing/2014/main" id="{24EAA7FB-B584-FA0C-202B-1F86B19D1545}"/>
              </a:ext>
            </a:extLst>
          </p:cNvPr>
          <p:cNvSpPr txBox="1"/>
          <p:nvPr/>
        </p:nvSpPr>
        <p:spPr>
          <a:xfrm>
            <a:off x="720000" y="1216574"/>
            <a:ext cx="7704000" cy="954107"/>
          </a:xfrm>
          <a:prstGeom prst="rect">
            <a:avLst/>
          </a:prstGeom>
          <a:noFill/>
        </p:spPr>
        <p:txBody>
          <a:bodyPr wrap="square">
            <a:spAutoFit/>
          </a:bodyPr>
          <a:lstStyle/>
          <a:p>
            <a:r>
              <a:rPr lang="en-US" dirty="0">
                <a:solidFill>
                  <a:srgbClr val="111111"/>
                </a:solidFill>
                <a:latin typeface="Delius"/>
                <a:sym typeface="Delius"/>
              </a:rPr>
              <a:t>To demonstrate this use case, we built a model trained to classify </a:t>
            </a:r>
            <a:r>
              <a:rPr lang="en-US" b="1" dirty="0">
                <a:solidFill>
                  <a:srgbClr val="111111"/>
                </a:solidFill>
                <a:latin typeface="Delius"/>
                <a:sym typeface="Delius"/>
              </a:rPr>
              <a:t>11</a:t>
            </a:r>
            <a:r>
              <a:rPr lang="en-US" dirty="0">
                <a:solidFill>
                  <a:srgbClr val="111111"/>
                </a:solidFill>
                <a:latin typeface="Delius"/>
                <a:sym typeface="Delius"/>
              </a:rPr>
              <a:t> different types of weather. We used </a:t>
            </a:r>
            <a:r>
              <a:rPr lang="en-EG" b="1" dirty="0">
                <a:solidFill>
                  <a:srgbClr val="111111"/>
                </a:solidFill>
                <a:latin typeface="Delius"/>
              </a:rPr>
              <a:t>6862</a:t>
            </a:r>
            <a:r>
              <a:rPr lang="en-US" dirty="0">
                <a:solidFill>
                  <a:srgbClr val="111111"/>
                </a:solidFill>
                <a:latin typeface="Delius"/>
                <a:sym typeface="Delius"/>
              </a:rPr>
              <a:t> images from the </a:t>
            </a:r>
            <a:r>
              <a:rPr lang="en-US" dirty="0">
                <a:solidFill>
                  <a:srgbClr val="111111"/>
                </a:solidFill>
                <a:latin typeface="Delius"/>
                <a:sym typeface="Delius"/>
                <a:hlinkClick r:id="rId3">
                  <a:extLst>
                    <a:ext uri="{A12FA001-AC4F-418D-AE19-62706E023703}">
                      <ahyp:hlinkClr xmlns:ahyp="http://schemas.microsoft.com/office/drawing/2018/hyperlinkcolor" val="tx"/>
                    </a:ext>
                  </a:extLst>
                </a:hlinkClick>
              </a:rPr>
              <a:t>Multi-class Weather Dataset for Image Classification</a:t>
            </a:r>
            <a:r>
              <a:rPr lang="en-US" dirty="0">
                <a:solidFill>
                  <a:srgbClr val="111111"/>
                </a:solidFill>
                <a:latin typeface="Delius"/>
                <a:sym typeface="Delius"/>
              </a:rPr>
              <a:t>: </a:t>
            </a:r>
            <a:r>
              <a:rPr lang="en-US" dirty="0">
                <a:solidFill>
                  <a:srgbClr val="111111"/>
                </a:solidFill>
                <a:latin typeface="Delius"/>
              </a:rPr>
              <a:t>dew, fog/smog, frost, glaze, hail, lightning , rain, rainbow, rime, sandstorm and snow.</a:t>
            </a:r>
            <a:endParaRPr lang="en-EG" dirty="0">
              <a:solidFill>
                <a:srgbClr val="111111"/>
              </a:solidFill>
              <a:latin typeface="Delius"/>
              <a:sym typeface="Delius"/>
            </a:endParaRPr>
          </a:p>
        </p:txBody>
      </p:sp>
      <p:pic>
        <p:nvPicPr>
          <p:cNvPr id="2050" name="Picture 2" descr="The representative examples of 11 weather phenomena images (these... |  Download Scientific Diagram">
            <a:extLst>
              <a:ext uri="{FF2B5EF4-FFF2-40B4-BE49-F238E27FC236}">
                <a16:creationId xmlns:a16="http://schemas.microsoft.com/office/drawing/2014/main" id="{97E52F2A-9679-D312-B13A-CD59B8B43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7881" y="2170681"/>
            <a:ext cx="4388237" cy="2421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p:nvPr/>
        </p:nvSpPr>
        <p:spPr>
          <a:xfrm>
            <a:off x="476400" y="1149500"/>
            <a:ext cx="8191200" cy="3127500"/>
          </a:xfrm>
          <a:prstGeom prst="roundRect">
            <a:avLst>
              <a:gd name="adj" fmla="val 10022"/>
            </a:avLst>
          </a:prstGeom>
          <a:solidFill>
            <a:srgbClr val="FFFFFF">
              <a:alpha val="90000"/>
            </a:srgbClr>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68" name="Google Shape;268;p41"/>
          <p:cNvSpPr txBox="1">
            <a:spLocks noGrp="1"/>
          </p:cNvSpPr>
          <p:nvPr>
            <p:ph type="title"/>
          </p:nvPr>
        </p:nvSpPr>
        <p:spPr>
          <a:xfrm>
            <a:off x="3731275" y="2020550"/>
            <a:ext cx="4656600" cy="95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Approach</a:t>
            </a:r>
            <a:endParaRPr dirty="0"/>
          </a:p>
        </p:txBody>
      </p:sp>
      <p:sp>
        <p:nvSpPr>
          <p:cNvPr id="275" name="Google Shape;275;p41"/>
          <p:cNvSpPr/>
          <p:nvPr/>
        </p:nvSpPr>
        <p:spPr>
          <a:xfrm>
            <a:off x="3559050" y="731494"/>
            <a:ext cx="2025900" cy="895500"/>
          </a:xfrm>
          <a:prstGeom prst="roundRect">
            <a:avLst>
              <a:gd name="adj" fmla="val 50000"/>
            </a:avLst>
          </a:prstGeom>
          <a:solidFill>
            <a:schemeClr val="accent2"/>
          </a:solidFill>
          <a:ln w="28575" cap="flat" cmpd="sng">
            <a:solidFill>
              <a:schemeClr val="dk2"/>
            </a:solidFill>
            <a:prstDash val="solid"/>
            <a:round/>
            <a:headEnd type="none" w="sm" len="sm"/>
            <a:tailEnd type="none" w="sm" len="sm"/>
          </a:ln>
          <a:effectLst>
            <a:outerShdw blurRad="128588" dist="57150" dir="282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76" name="Google Shape;276;p41"/>
          <p:cNvSpPr txBox="1">
            <a:spLocks noGrp="1"/>
          </p:cNvSpPr>
          <p:nvPr>
            <p:ph type="title" idx="2"/>
          </p:nvPr>
        </p:nvSpPr>
        <p:spPr>
          <a:xfrm>
            <a:off x="3745950" y="763594"/>
            <a:ext cx="1652100" cy="8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 name="Google Shape;793;p71">
            <a:extLst>
              <a:ext uri="{FF2B5EF4-FFF2-40B4-BE49-F238E27FC236}">
                <a16:creationId xmlns:a16="http://schemas.microsoft.com/office/drawing/2014/main" id="{CE7EAED8-EDBA-1FA8-BC23-584EA2177356}"/>
              </a:ext>
            </a:extLst>
          </p:cNvPr>
          <p:cNvPicPr preferRelativeResize="0"/>
          <p:nvPr/>
        </p:nvPicPr>
        <p:blipFill>
          <a:blip r:embed="rId3">
            <a:alphaModFix/>
          </a:blip>
          <a:stretch>
            <a:fillRect/>
          </a:stretch>
        </p:blipFill>
        <p:spPr>
          <a:xfrm>
            <a:off x="788162" y="1594894"/>
            <a:ext cx="2491163" cy="2624473"/>
          </a:xfrm>
          <a:prstGeom prst="rect">
            <a:avLst/>
          </a:prstGeom>
          <a:noFill/>
          <a:ln>
            <a:noFill/>
          </a:ln>
        </p:spPr>
      </p:pic>
    </p:spTree>
    <p:extLst>
      <p:ext uri="{BB962C8B-B14F-4D97-AF65-F5344CB8AC3E}">
        <p14:creationId xmlns:p14="http://schemas.microsoft.com/office/powerpoint/2010/main" val="699243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18DB-7847-D112-1007-C6AA5CB72C69}"/>
              </a:ext>
            </a:extLst>
          </p:cNvPr>
          <p:cNvSpPr>
            <a:spLocks noGrp="1"/>
          </p:cNvSpPr>
          <p:nvPr>
            <p:ph type="title"/>
          </p:nvPr>
        </p:nvSpPr>
        <p:spPr/>
        <p:txBody>
          <a:bodyPr/>
          <a:lstStyle/>
          <a:p>
            <a:r>
              <a:rPr lang="en-US" dirty="0"/>
              <a:t>Sample of Data</a:t>
            </a:r>
          </a:p>
        </p:txBody>
      </p:sp>
      <p:pic>
        <p:nvPicPr>
          <p:cNvPr id="8" name="Picture 7" descr="A collage of different images&#10;&#10;Description automatically generated">
            <a:extLst>
              <a:ext uri="{FF2B5EF4-FFF2-40B4-BE49-F238E27FC236}">
                <a16:creationId xmlns:a16="http://schemas.microsoft.com/office/drawing/2014/main" id="{3517AB94-9221-33F9-E000-241FA227A293}"/>
              </a:ext>
            </a:extLst>
          </p:cNvPr>
          <p:cNvPicPr>
            <a:picLocks noChangeAspect="1"/>
          </p:cNvPicPr>
          <p:nvPr/>
        </p:nvPicPr>
        <p:blipFill>
          <a:blip r:embed="rId2"/>
          <a:stretch>
            <a:fillRect/>
          </a:stretch>
        </p:blipFill>
        <p:spPr>
          <a:xfrm>
            <a:off x="4680094" y="1091525"/>
            <a:ext cx="3892407" cy="3457516"/>
          </a:xfrm>
          <a:prstGeom prst="rect">
            <a:avLst/>
          </a:prstGeom>
        </p:spPr>
      </p:pic>
      <p:pic>
        <p:nvPicPr>
          <p:cNvPr id="10" name="Picture 9" descr="A collage of images&#10;&#10;Description automatically generated">
            <a:extLst>
              <a:ext uri="{FF2B5EF4-FFF2-40B4-BE49-F238E27FC236}">
                <a16:creationId xmlns:a16="http://schemas.microsoft.com/office/drawing/2014/main" id="{3C72F7B3-4470-9089-3FB6-31D210FE600C}"/>
              </a:ext>
            </a:extLst>
          </p:cNvPr>
          <p:cNvPicPr>
            <a:picLocks noChangeAspect="1"/>
          </p:cNvPicPr>
          <p:nvPr/>
        </p:nvPicPr>
        <p:blipFill>
          <a:blip r:embed="rId3"/>
          <a:stretch>
            <a:fillRect/>
          </a:stretch>
        </p:blipFill>
        <p:spPr>
          <a:xfrm>
            <a:off x="625871" y="1091525"/>
            <a:ext cx="3946129" cy="3457516"/>
          </a:xfrm>
          <a:prstGeom prst="rect">
            <a:avLst/>
          </a:prstGeom>
        </p:spPr>
      </p:pic>
    </p:spTree>
    <p:extLst>
      <p:ext uri="{BB962C8B-B14F-4D97-AF65-F5344CB8AC3E}">
        <p14:creationId xmlns:p14="http://schemas.microsoft.com/office/powerpoint/2010/main" val="483604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limate and Weather Patterns - Earth Science - 12th Grade by Slidesgo">
  <a:themeElements>
    <a:clrScheme name="Simple Light">
      <a:dk1>
        <a:srgbClr val="333333"/>
      </a:dk1>
      <a:lt1>
        <a:srgbClr val="5E9BD1"/>
      </a:lt1>
      <a:dk2>
        <a:srgbClr val="FFFFFF"/>
      </a:dk2>
      <a:lt2>
        <a:srgbClr val="205686"/>
      </a:lt2>
      <a:accent1>
        <a:srgbClr val="34A563"/>
      </a:accent1>
      <a:accent2>
        <a:srgbClr val="EBE06C"/>
      </a:accent2>
      <a:accent3>
        <a:srgbClr val="E1721C"/>
      </a:accent3>
      <a:accent4>
        <a:srgbClr val="E90D33"/>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512</Words>
  <Application>Microsoft Macintosh PowerPoint</Application>
  <PresentationFormat>On-screen Show (16:9)</PresentationFormat>
  <Paragraphs>58</Paragraphs>
  <Slides>18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Arimo</vt:lpstr>
      <vt:lpstr>Arial</vt:lpstr>
      <vt:lpstr>Nunito Light</vt:lpstr>
      <vt:lpstr>Capriola</vt:lpstr>
      <vt:lpstr>DM Sans</vt:lpstr>
      <vt:lpstr>Anaheim</vt:lpstr>
      <vt:lpstr>Delius</vt:lpstr>
      <vt:lpstr>Climate and Weather Patterns - Earth Science - 12th Grade by Slidesgo</vt:lpstr>
      <vt:lpstr>Weather Image Recognition</vt:lpstr>
      <vt:lpstr>Table of contents</vt:lpstr>
      <vt:lpstr>Introduction</vt:lpstr>
      <vt:lpstr>Importance of Knowing Weather Conditions</vt:lpstr>
      <vt:lpstr>Traditional Way</vt:lpstr>
      <vt:lpstr>AI Way</vt:lpstr>
      <vt:lpstr>Taking Action!!</vt:lpstr>
      <vt:lpstr>Approach</vt:lpstr>
      <vt:lpstr>Sample of Data</vt:lpstr>
      <vt:lpstr>Data Preprocessing</vt:lpstr>
      <vt:lpstr>Model Building</vt:lpstr>
      <vt:lpstr>Model Summary</vt:lpstr>
      <vt:lpstr>Results</vt:lpstr>
      <vt:lpstr>Confusion Matrix</vt:lpstr>
      <vt:lpstr>Results Curves</vt:lpstr>
      <vt:lpstr>Deployment</vt:lpstr>
      <vt:lpstr>Weather Classification Web</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Image Recognition</dc:title>
  <cp:lastModifiedBy>20184792 . Ashraf Mahmoud Abdelzaher Ghareb Shehata</cp:lastModifiedBy>
  <cp:revision>5</cp:revision>
  <dcterms:modified xsi:type="dcterms:W3CDTF">2024-04-26T00:02:40Z</dcterms:modified>
</cp:coreProperties>
</file>